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9"/>
  </p:notesMasterIdLst>
  <p:handoutMasterIdLst>
    <p:handoutMasterId r:id="rId20"/>
  </p:handoutMasterIdLst>
  <p:sldIdLst>
    <p:sldId id="256" r:id="rId2"/>
    <p:sldId id="257" r:id="rId3"/>
    <p:sldId id="258" r:id="rId4"/>
    <p:sldId id="262" r:id="rId5"/>
    <p:sldId id="259" r:id="rId6"/>
    <p:sldId id="260" r:id="rId7"/>
    <p:sldId id="271" r:id="rId8"/>
    <p:sldId id="272" r:id="rId9"/>
    <p:sldId id="273" r:id="rId10"/>
    <p:sldId id="261" r:id="rId11"/>
    <p:sldId id="263" r:id="rId12"/>
    <p:sldId id="264" r:id="rId13"/>
    <p:sldId id="265" r:id="rId14"/>
    <p:sldId id="266" r:id="rId15"/>
    <p:sldId id="267" r:id="rId16"/>
    <p:sldId id="268" r:id="rId17"/>
    <p:sldId id="269" r:id="rId18"/>
  </p:sldIdLst>
  <p:sldSz cx="9144000" cy="6858000" type="screen4x3"/>
  <p:notesSz cx="6985000" cy="9271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a:defRPr sz="1200" smtClean="0"/>
            </a:lvl1pPr>
          </a:lstStyle>
          <a:p>
            <a:pPr>
              <a:defRPr/>
            </a:pPr>
            <a:endParaRPr lang="en-US"/>
          </a:p>
        </p:txBody>
      </p:sp>
      <p:sp>
        <p:nvSpPr>
          <p:cNvPr id="22531"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a:defRPr sz="1200" smtClean="0"/>
            </a:lvl1pPr>
          </a:lstStyle>
          <a:p>
            <a:pPr>
              <a:defRPr/>
            </a:pPr>
            <a:endParaRPr lang="en-US"/>
          </a:p>
        </p:txBody>
      </p:sp>
      <p:sp>
        <p:nvSpPr>
          <p:cNvPr id="22532"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a:defRPr sz="1200" smtClean="0"/>
            </a:lvl1pPr>
          </a:lstStyle>
          <a:p>
            <a:pPr>
              <a:defRPr/>
            </a:pPr>
            <a:endParaRPr lang="en-US"/>
          </a:p>
        </p:txBody>
      </p:sp>
      <p:sp>
        <p:nvSpPr>
          <p:cNvPr id="22533"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a:defRPr sz="1200" smtClean="0"/>
            </a:lvl1pPr>
          </a:lstStyle>
          <a:p>
            <a:pPr>
              <a:defRPr/>
            </a:pPr>
            <a:fld id="{7486E106-FAEE-4F1C-B33A-E0E5B1C589BB}" type="slidenum">
              <a:rPr lang="en-US"/>
              <a:pPr>
                <a:defRPr/>
              </a:pPr>
              <a:t>‹#›</a:t>
            </a:fld>
            <a:endParaRPr lang="en-US"/>
          </a:p>
        </p:txBody>
      </p:sp>
    </p:spTree>
    <p:extLst>
      <p:ext uri="{BB962C8B-B14F-4D97-AF65-F5344CB8AC3E}">
        <p14:creationId xmlns:p14="http://schemas.microsoft.com/office/powerpoint/2010/main" val="271866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3555"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3559"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1BDF50C-E1FA-40B9-B337-3644A419982B}" type="slidenum">
              <a:rPr lang="en-US"/>
              <a:pPr>
                <a:defRPr/>
              </a:pPr>
              <a:t>‹#›</a:t>
            </a:fld>
            <a:endParaRPr lang="en-US"/>
          </a:p>
        </p:txBody>
      </p:sp>
    </p:spTree>
    <p:extLst>
      <p:ext uri="{BB962C8B-B14F-4D97-AF65-F5344CB8AC3E}">
        <p14:creationId xmlns:p14="http://schemas.microsoft.com/office/powerpoint/2010/main" val="12855189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0878B1FF-B08B-44C6-8FE1-5BC3EADBC885}" type="slidenum">
              <a:rPr lang="en-US"/>
              <a:pPr/>
              <a:t>1</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56872E3-1EFA-42F9-90BB-A26E21652333}" type="slidenum">
              <a:rPr lang="en-US"/>
              <a:pPr/>
              <a:t>13</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913B1CC-177E-423F-9092-4A872E7F86EA}" type="slidenum">
              <a:rPr lang="en-US"/>
              <a:pPr/>
              <a:t>14</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233123ED-2F63-4F40-9CE2-5B93AFC7AB81}" type="slidenum">
              <a:rPr lang="en-US"/>
              <a:pPr/>
              <a:t>15</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4194FDB-AECD-4F1E-947F-A2A8BAE82E22}" type="slidenum">
              <a:rPr lang="en-US"/>
              <a:pPr/>
              <a:t>16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D71C98AD-20ED-4217-9E56-1CB3302672EF}" type="slidenum">
              <a:rPr lang="en-US"/>
              <a:pPr/>
              <a:t>17</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112CE955-37CC-4308-98AC-0341916D70DC}" type="slidenum">
              <a:rPr lang="en-US"/>
              <a:pPr/>
              <a:t>2</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AC21CFA-4A47-42CD-AA28-B560E8E02021}" type="slidenum">
              <a:rPr lang="en-US"/>
              <a:pPr/>
              <a:t>3</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2241AC52-4F64-4A66-A1DF-0345AB3C480D}" type="slidenum">
              <a:rPr lang="en-US"/>
              <a:pPr/>
              <a:t>4</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3E32B846-8BFC-43B7-9C9B-80BAA46F5F72}" type="slidenum">
              <a:rPr lang="en-US"/>
              <a:pPr/>
              <a:t>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901668AE-2B0C-4A24-9827-A99B50FE5A03}" type="slidenum">
              <a:rPr lang="en-US"/>
              <a:pPr/>
              <a:t>6</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F66E384-5ED9-432E-A33E-539915D94832}" type="slidenum">
              <a:rPr lang="en-US"/>
              <a:pPr/>
              <a:t>10</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937AA4E-F682-498A-A35A-CC4D9E2BB1D6}" type="slidenum">
              <a:rPr lang="en-US"/>
              <a:pPr/>
              <a:t>11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6DAF72D4-168C-4CD9-9AA4-AA5D7EE9FE85}" type="slidenum">
              <a:rPr lang="en-US"/>
              <a:pPr/>
              <a:t>12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2700"/>
            <a:ext cx="9156700" cy="6870700"/>
            <a:chOff x="0" y="-8"/>
            <a:chExt cx="5768" cy="4328"/>
          </a:xfrm>
        </p:grpSpPr>
        <p:sp>
          <p:nvSpPr>
            <p:cNvPr id="5" name="Rectangle 3"/>
            <p:cNvSpPr>
              <a:spLocks noChangeArrowheads="1"/>
            </p:cNvSpPr>
            <p:nvPr/>
          </p:nvSpPr>
          <p:spPr bwMode="auto">
            <a:xfrm>
              <a:off x="0" y="0"/>
              <a:ext cx="5760" cy="1344"/>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6" name="Rectangle 4"/>
            <p:cNvSpPr>
              <a:spLocks noChangeArrowheads="1"/>
            </p:cNvSpPr>
            <p:nvPr/>
          </p:nvSpPr>
          <p:spPr bwMode="white">
            <a:xfrm>
              <a:off x="0" y="1344"/>
              <a:ext cx="5760" cy="2976"/>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p>
          </p:txBody>
        </p:sp>
        <p:sp>
          <p:nvSpPr>
            <p:cNvPr id="7" name="Freeform 5"/>
            <p:cNvSpPr>
              <a:spLocks/>
            </p:cNvSpPr>
            <p:nvPr/>
          </p:nvSpPr>
          <p:spPr bwMode="hidden">
            <a:xfrm>
              <a:off x="0" y="-8"/>
              <a:ext cx="3640" cy="1434"/>
            </a:xfrm>
            <a:custGeom>
              <a:avLst/>
              <a:gdLst/>
              <a:ahLst/>
              <a:cxnLst>
                <a:cxn ang="0">
                  <a:pos x="0" y="1152"/>
                </a:cxn>
                <a:cxn ang="0">
                  <a:pos x="672" y="1392"/>
                </a:cxn>
                <a:cxn ang="0">
                  <a:pos x="912" y="1152"/>
                </a:cxn>
                <a:cxn ang="0">
                  <a:pos x="864" y="816"/>
                </a:cxn>
                <a:cxn ang="0">
                  <a:pos x="1170" y="588"/>
                </a:cxn>
                <a:cxn ang="0">
                  <a:pos x="1692" y="546"/>
                </a:cxn>
                <a:cxn ang="0">
                  <a:pos x="2112" y="576"/>
                </a:cxn>
                <a:cxn ang="0">
                  <a:pos x="2208" y="384"/>
                </a:cxn>
                <a:cxn ang="0">
                  <a:pos x="2184" y="138"/>
                </a:cxn>
                <a:cxn ang="0">
                  <a:pos x="2640" y="144"/>
                </a:cxn>
                <a:cxn ang="0">
                  <a:pos x="3024" y="432"/>
                </a:cxn>
                <a:cxn ang="0">
                  <a:pos x="3552" y="192"/>
                </a:cxn>
                <a:cxn ang="0">
                  <a:pos x="3552" y="0"/>
                </a:cxn>
              </a:cxnLst>
              <a:rect l="0" t="0" r="r" b="b"/>
              <a:pathLst>
                <a:path w="3640" h="1434">
                  <a:moveTo>
                    <a:pt x="0" y="1152"/>
                  </a:moveTo>
                  <a:cubicBezTo>
                    <a:pt x="112" y="1192"/>
                    <a:pt x="204" y="1434"/>
                    <a:pt x="672" y="1392"/>
                  </a:cubicBezTo>
                  <a:cubicBezTo>
                    <a:pt x="824" y="1392"/>
                    <a:pt x="880" y="1248"/>
                    <a:pt x="912" y="1152"/>
                  </a:cubicBezTo>
                  <a:cubicBezTo>
                    <a:pt x="944" y="1056"/>
                    <a:pt x="821" y="910"/>
                    <a:pt x="864" y="816"/>
                  </a:cubicBezTo>
                  <a:cubicBezTo>
                    <a:pt x="864" y="552"/>
                    <a:pt x="1044" y="582"/>
                    <a:pt x="1170" y="588"/>
                  </a:cubicBezTo>
                  <a:cubicBezTo>
                    <a:pt x="1386" y="666"/>
                    <a:pt x="1535" y="548"/>
                    <a:pt x="1692" y="546"/>
                  </a:cubicBezTo>
                  <a:cubicBezTo>
                    <a:pt x="1849" y="544"/>
                    <a:pt x="1944" y="648"/>
                    <a:pt x="2112" y="576"/>
                  </a:cubicBezTo>
                  <a:cubicBezTo>
                    <a:pt x="2250" y="510"/>
                    <a:pt x="2200" y="448"/>
                    <a:pt x="2208" y="384"/>
                  </a:cubicBezTo>
                  <a:cubicBezTo>
                    <a:pt x="2220" y="311"/>
                    <a:pt x="2040" y="198"/>
                    <a:pt x="2184" y="138"/>
                  </a:cubicBezTo>
                  <a:cubicBezTo>
                    <a:pt x="2346" y="60"/>
                    <a:pt x="2500" y="95"/>
                    <a:pt x="2640" y="144"/>
                  </a:cubicBezTo>
                  <a:cubicBezTo>
                    <a:pt x="2780" y="193"/>
                    <a:pt x="2872" y="424"/>
                    <a:pt x="3024" y="432"/>
                  </a:cubicBezTo>
                  <a:cubicBezTo>
                    <a:pt x="3176" y="440"/>
                    <a:pt x="3464" y="264"/>
                    <a:pt x="3552" y="192"/>
                  </a:cubicBezTo>
                  <a:cubicBezTo>
                    <a:pt x="3640" y="120"/>
                    <a:pt x="3552" y="40"/>
                    <a:pt x="3552" y="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8" name="Freeform 6"/>
            <p:cNvSpPr>
              <a:spLocks/>
            </p:cNvSpPr>
            <p:nvPr/>
          </p:nvSpPr>
          <p:spPr bwMode="hidden">
            <a:xfrm>
              <a:off x="0" y="-8"/>
              <a:ext cx="1996" cy="1240"/>
            </a:xfrm>
            <a:custGeom>
              <a:avLst/>
              <a:gdLst/>
              <a:ahLst/>
              <a:cxnLst>
                <a:cxn ang="0">
                  <a:pos x="0" y="960"/>
                </a:cxn>
                <a:cxn ang="0">
                  <a:pos x="336" y="1200"/>
                </a:cxn>
                <a:cxn ang="0">
                  <a:pos x="576" y="1200"/>
                </a:cxn>
                <a:cxn ang="0">
                  <a:pos x="696" y="972"/>
                </a:cxn>
                <a:cxn ang="0">
                  <a:pos x="636" y="462"/>
                </a:cxn>
                <a:cxn ang="0">
                  <a:pos x="816" y="276"/>
                </a:cxn>
                <a:cxn ang="0">
                  <a:pos x="1392" y="432"/>
                </a:cxn>
                <a:cxn ang="0">
                  <a:pos x="1740" y="390"/>
                </a:cxn>
                <a:cxn ang="0">
                  <a:pos x="1974" y="348"/>
                </a:cxn>
                <a:cxn ang="0">
                  <a:pos x="1872" y="0"/>
                </a:cxn>
              </a:cxnLst>
              <a:rect l="0" t="0" r="r" b="b"/>
              <a:pathLst>
                <a:path w="1996" h="1240">
                  <a:moveTo>
                    <a:pt x="0" y="960"/>
                  </a:moveTo>
                  <a:cubicBezTo>
                    <a:pt x="56" y="1000"/>
                    <a:pt x="240" y="1160"/>
                    <a:pt x="336" y="1200"/>
                  </a:cubicBezTo>
                  <a:cubicBezTo>
                    <a:pt x="432" y="1240"/>
                    <a:pt x="516" y="1238"/>
                    <a:pt x="576" y="1200"/>
                  </a:cubicBezTo>
                  <a:cubicBezTo>
                    <a:pt x="636" y="1162"/>
                    <a:pt x="686" y="1095"/>
                    <a:pt x="696" y="972"/>
                  </a:cubicBezTo>
                  <a:cubicBezTo>
                    <a:pt x="706" y="849"/>
                    <a:pt x="616" y="578"/>
                    <a:pt x="636" y="462"/>
                  </a:cubicBezTo>
                  <a:cubicBezTo>
                    <a:pt x="656" y="346"/>
                    <a:pt x="690" y="281"/>
                    <a:pt x="816" y="276"/>
                  </a:cubicBezTo>
                  <a:cubicBezTo>
                    <a:pt x="942" y="271"/>
                    <a:pt x="1238" y="413"/>
                    <a:pt x="1392" y="432"/>
                  </a:cubicBezTo>
                  <a:cubicBezTo>
                    <a:pt x="1546" y="451"/>
                    <a:pt x="1643" y="404"/>
                    <a:pt x="1740" y="390"/>
                  </a:cubicBezTo>
                  <a:cubicBezTo>
                    <a:pt x="1837" y="376"/>
                    <a:pt x="1952" y="413"/>
                    <a:pt x="1974" y="348"/>
                  </a:cubicBezTo>
                  <a:cubicBezTo>
                    <a:pt x="1996" y="283"/>
                    <a:pt x="1986" y="84"/>
                    <a:pt x="1872" y="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9" name="Freeform 7"/>
            <p:cNvSpPr>
              <a:spLocks/>
            </p:cNvSpPr>
            <p:nvPr/>
          </p:nvSpPr>
          <p:spPr bwMode="hidden">
            <a:xfrm>
              <a:off x="0" y="-8"/>
              <a:ext cx="1584" cy="1008"/>
            </a:xfrm>
            <a:custGeom>
              <a:avLst/>
              <a:gdLst/>
              <a:ahLst/>
              <a:cxnLst>
                <a:cxn ang="0">
                  <a:pos x="0" y="576"/>
                </a:cxn>
                <a:cxn ang="0">
                  <a:pos x="336" y="960"/>
                </a:cxn>
                <a:cxn ang="0">
                  <a:pos x="480" y="864"/>
                </a:cxn>
                <a:cxn ang="0">
                  <a:pos x="318" y="414"/>
                </a:cxn>
                <a:cxn ang="0">
                  <a:pos x="780" y="36"/>
                </a:cxn>
                <a:cxn ang="0">
                  <a:pos x="1440" y="192"/>
                </a:cxn>
                <a:cxn ang="0">
                  <a:pos x="1584" y="0"/>
                </a:cxn>
              </a:cxnLst>
              <a:rect l="0" t="0" r="r" b="b"/>
              <a:pathLst>
                <a:path w="1584" h="1008">
                  <a:moveTo>
                    <a:pt x="0" y="576"/>
                  </a:moveTo>
                  <a:cubicBezTo>
                    <a:pt x="56" y="640"/>
                    <a:pt x="256" y="912"/>
                    <a:pt x="336" y="960"/>
                  </a:cubicBezTo>
                  <a:cubicBezTo>
                    <a:pt x="416" y="1008"/>
                    <a:pt x="483" y="955"/>
                    <a:pt x="480" y="864"/>
                  </a:cubicBezTo>
                  <a:cubicBezTo>
                    <a:pt x="477" y="773"/>
                    <a:pt x="384" y="618"/>
                    <a:pt x="318" y="414"/>
                  </a:cubicBezTo>
                  <a:cubicBezTo>
                    <a:pt x="156" y="12"/>
                    <a:pt x="528" y="6"/>
                    <a:pt x="780" y="36"/>
                  </a:cubicBezTo>
                  <a:cubicBezTo>
                    <a:pt x="1002" y="66"/>
                    <a:pt x="1306" y="198"/>
                    <a:pt x="1440" y="192"/>
                  </a:cubicBezTo>
                  <a:cubicBezTo>
                    <a:pt x="1574" y="186"/>
                    <a:pt x="1554" y="40"/>
                    <a:pt x="1584" y="0"/>
                  </a:cubicBezTo>
                </a:path>
              </a:pathLst>
            </a:custGeom>
            <a:noFill/>
            <a:ln w="9525">
              <a:solidFill>
                <a:schemeClr val="accent2"/>
              </a:solidFill>
              <a:round/>
              <a:headEnd/>
              <a:tailEnd/>
            </a:ln>
            <a:effectLst/>
          </p:spPr>
          <p:txBody>
            <a:bodyPr wrap="none" anchor="ctr"/>
            <a:lstStyle/>
            <a:p>
              <a:pPr>
                <a:defRPr/>
              </a:pPr>
              <a:endParaRPr lang="en-US"/>
            </a:p>
          </p:txBody>
        </p:sp>
        <p:sp>
          <p:nvSpPr>
            <p:cNvPr id="10" name="Freeform 8"/>
            <p:cNvSpPr>
              <a:spLocks/>
            </p:cNvSpPr>
            <p:nvPr/>
          </p:nvSpPr>
          <p:spPr bwMode="hidden">
            <a:xfrm>
              <a:off x="856" y="144"/>
              <a:ext cx="3752" cy="1816"/>
            </a:xfrm>
            <a:custGeom>
              <a:avLst/>
              <a:gdLst/>
              <a:ahLst/>
              <a:cxnLst>
                <a:cxn ang="0">
                  <a:pos x="248" y="1000"/>
                </a:cxn>
                <a:cxn ang="0">
                  <a:pos x="200" y="760"/>
                </a:cxn>
                <a:cxn ang="0">
                  <a:pos x="248" y="664"/>
                </a:cxn>
                <a:cxn ang="0">
                  <a:pos x="584" y="616"/>
                </a:cxn>
                <a:cxn ang="0">
                  <a:pos x="1304" y="664"/>
                </a:cxn>
                <a:cxn ang="0">
                  <a:pos x="1640" y="424"/>
                </a:cxn>
                <a:cxn ang="0">
                  <a:pos x="1976" y="472"/>
                </a:cxn>
                <a:cxn ang="0">
                  <a:pos x="2600" y="424"/>
                </a:cxn>
                <a:cxn ang="0">
                  <a:pos x="3128" y="88"/>
                </a:cxn>
                <a:cxn ang="0">
                  <a:pos x="3560" y="40"/>
                </a:cxn>
                <a:cxn ang="0">
                  <a:pos x="3656" y="328"/>
                </a:cxn>
                <a:cxn ang="0">
                  <a:pos x="2984" y="760"/>
                </a:cxn>
                <a:cxn ang="0">
                  <a:pos x="2456" y="952"/>
                </a:cxn>
                <a:cxn ang="0">
                  <a:pos x="1976" y="1432"/>
                </a:cxn>
                <a:cxn ang="0">
                  <a:pos x="1400" y="1768"/>
                </a:cxn>
                <a:cxn ang="0">
                  <a:pos x="968" y="1720"/>
                </a:cxn>
                <a:cxn ang="0">
                  <a:pos x="296" y="1768"/>
                </a:cxn>
                <a:cxn ang="0">
                  <a:pos x="8" y="1432"/>
                </a:cxn>
                <a:cxn ang="0">
                  <a:pos x="248" y="1000"/>
                </a:cxn>
              </a:cxnLst>
              <a:rect l="0" t="0" r="r" b="b"/>
              <a:pathLst>
                <a:path w="3752" h="1816">
                  <a:moveTo>
                    <a:pt x="248" y="1000"/>
                  </a:moveTo>
                  <a:cubicBezTo>
                    <a:pt x="280" y="888"/>
                    <a:pt x="200" y="816"/>
                    <a:pt x="200" y="760"/>
                  </a:cubicBezTo>
                  <a:cubicBezTo>
                    <a:pt x="200" y="704"/>
                    <a:pt x="184" y="688"/>
                    <a:pt x="248" y="664"/>
                  </a:cubicBezTo>
                  <a:cubicBezTo>
                    <a:pt x="312" y="640"/>
                    <a:pt x="408" y="616"/>
                    <a:pt x="584" y="616"/>
                  </a:cubicBezTo>
                  <a:cubicBezTo>
                    <a:pt x="760" y="616"/>
                    <a:pt x="1128" y="696"/>
                    <a:pt x="1304" y="664"/>
                  </a:cubicBezTo>
                  <a:cubicBezTo>
                    <a:pt x="1480" y="632"/>
                    <a:pt x="1528" y="456"/>
                    <a:pt x="1640" y="424"/>
                  </a:cubicBezTo>
                  <a:cubicBezTo>
                    <a:pt x="1752" y="392"/>
                    <a:pt x="1816" y="472"/>
                    <a:pt x="1976" y="472"/>
                  </a:cubicBezTo>
                  <a:cubicBezTo>
                    <a:pt x="2136" y="472"/>
                    <a:pt x="2408" y="488"/>
                    <a:pt x="2600" y="424"/>
                  </a:cubicBezTo>
                  <a:cubicBezTo>
                    <a:pt x="2792" y="360"/>
                    <a:pt x="2968" y="152"/>
                    <a:pt x="3128" y="88"/>
                  </a:cubicBezTo>
                  <a:cubicBezTo>
                    <a:pt x="3288" y="24"/>
                    <a:pt x="3472" y="0"/>
                    <a:pt x="3560" y="40"/>
                  </a:cubicBezTo>
                  <a:cubicBezTo>
                    <a:pt x="3648" y="80"/>
                    <a:pt x="3752" y="208"/>
                    <a:pt x="3656" y="328"/>
                  </a:cubicBezTo>
                  <a:cubicBezTo>
                    <a:pt x="3560" y="448"/>
                    <a:pt x="3184" y="656"/>
                    <a:pt x="2984" y="760"/>
                  </a:cubicBezTo>
                  <a:cubicBezTo>
                    <a:pt x="2784" y="864"/>
                    <a:pt x="2624" y="840"/>
                    <a:pt x="2456" y="952"/>
                  </a:cubicBezTo>
                  <a:cubicBezTo>
                    <a:pt x="2288" y="1064"/>
                    <a:pt x="2152" y="1296"/>
                    <a:pt x="1976" y="1432"/>
                  </a:cubicBezTo>
                  <a:cubicBezTo>
                    <a:pt x="1800" y="1568"/>
                    <a:pt x="1568" y="1720"/>
                    <a:pt x="1400" y="1768"/>
                  </a:cubicBezTo>
                  <a:cubicBezTo>
                    <a:pt x="1232" y="1816"/>
                    <a:pt x="1152" y="1720"/>
                    <a:pt x="968" y="1720"/>
                  </a:cubicBezTo>
                  <a:cubicBezTo>
                    <a:pt x="784" y="1720"/>
                    <a:pt x="456" y="1816"/>
                    <a:pt x="296" y="1768"/>
                  </a:cubicBezTo>
                  <a:cubicBezTo>
                    <a:pt x="136" y="1720"/>
                    <a:pt x="16" y="1560"/>
                    <a:pt x="8" y="1432"/>
                  </a:cubicBezTo>
                  <a:cubicBezTo>
                    <a:pt x="0" y="1304"/>
                    <a:pt x="216" y="1112"/>
                    <a:pt x="248" y="1000"/>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11" name="Freeform 9"/>
            <p:cNvSpPr>
              <a:spLocks/>
            </p:cNvSpPr>
            <p:nvPr/>
          </p:nvSpPr>
          <p:spPr bwMode="hidden">
            <a:xfrm>
              <a:off x="972" y="688"/>
              <a:ext cx="2580" cy="1140"/>
            </a:xfrm>
            <a:custGeom>
              <a:avLst/>
              <a:gdLst/>
              <a:ahLst/>
              <a:cxnLst>
                <a:cxn ang="0">
                  <a:pos x="36" y="792"/>
                </a:cxn>
                <a:cxn ang="0">
                  <a:pos x="228" y="456"/>
                </a:cxn>
                <a:cxn ang="0">
                  <a:pos x="324" y="264"/>
                </a:cxn>
                <a:cxn ang="0">
                  <a:pos x="612" y="216"/>
                </a:cxn>
                <a:cxn ang="0">
                  <a:pos x="1092" y="312"/>
                </a:cxn>
                <a:cxn ang="0">
                  <a:pos x="1536" y="60"/>
                </a:cxn>
                <a:cxn ang="0">
                  <a:pos x="2388" y="120"/>
                </a:cxn>
                <a:cxn ang="0">
                  <a:pos x="2328" y="288"/>
                </a:cxn>
                <a:cxn ang="0">
                  <a:pos x="2028" y="612"/>
                </a:cxn>
                <a:cxn ang="0">
                  <a:pos x="1428" y="1032"/>
                </a:cxn>
                <a:cxn ang="0">
                  <a:pos x="1140" y="1080"/>
                </a:cxn>
                <a:cxn ang="0">
                  <a:pos x="324" y="1032"/>
                </a:cxn>
                <a:cxn ang="0">
                  <a:pos x="36" y="792"/>
                </a:cxn>
              </a:cxnLst>
              <a:rect l="0" t="0" r="r" b="b"/>
              <a:pathLst>
                <a:path w="2580" h="1140">
                  <a:moveTo>
                    <a:pt x="36" y="792"/>
                  </a:moveTo>
                  <a:cubicBezTo>
                    <a:pt x="66" y="666"/>
                    <a:pt x="180" y="544"/>
                    <a:pt x="228" y="456"/>
                  </a:cubicBezTo>
                  <a:cubicBezTo>
                    <a:pt x="276" y="368"/>
                    <a:pt x="260" y="304"/>
                    <a:pt x="324" y="264"/>
                  </a:cubicBezTo>
                  <a:cubicBezTo>
                    <a:pt x="388" y="224"/>
                    <a:pt x="484" y="208"/>
                    <a:pt x="612" y="216"/>
                  </a:cubicBezTo>
                  <a:cubicBezTo>
                    <a:pt x="740" y="224"/>
                    <a:pt x="828" y="330"/>
                    <a:pt x="1092" y="312"/>
                  </a:cubicBezTo>
                  <a:cubicBezTo>
                    <a:pt x="1422" y="270"/>
                    <a:pt x="1416" y="0"/>
                    <a:pt x="1536" y="60"/>
                  </a:cubicBezTo>
                  <a:cubicBezTo>
                    <a:pt x="1782" y="204"/>
                    <a:pt x="2256" y="82"/>
                    <a:pt x="2388" y="120"/>
                  </a:cubicBezTo>
                  <a:cubicBezTo>
                    <a:pt x="2520" y="158"/>
                    <a:pt x="2580" y="198"/>
                    <a:pt x="2328" y="288"/>
                  </a:cubicBezTo>
                  <a:cubicBezTo>
                    <a:pt x="2094" y="378"/>
                    <a:pt x="2178" y="488"/>
                    <a:pt x="2028" y="612"/>
                  </a:cubicBezTo>
                  <a:cubicBezTo>
                    <a:pt x="1878" y="736"/>
                    <a:pt x="1576" y="954"/>
                    <a:pt x="1428" y="1032"/>
                  </a:cubicBezTo>
                  <a:cubicBezTo>
                    <a:pt x="1292" y="1112"/>
                    <a:pt x="1218" y="1140"/>
                    <a:pt x="1140" y="1080"/>
                  </a:cubicBezTo>
                  <a:cubicBezTo>
                    <a:pt x="918" y="960"/>
                    <a:pt x="508" y="1080"/>
                    <a:pt x="324" y="1032"/>
                  </a:cubicBezTo>
                  <a:cubicBezTo>
                    <a:pt x="140" y="984"/>
                    <a:pt x="0" y="918"/>
                    <a:pt x="36" y="792"/>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12" name="Freeform 10"/>
            <p:cNvSpPr>
              <a:spLocks/>
            </p:cNvSpPr>
            <p:nvPr/>
          </p:nvSpPr>
          <p:spPr bwMode="hidden">
            <a:xfrm>
              <a:off x="1170" y="910"/>
              <a:ext cx="1758" cy="696"/>
            </a:xfrm>
            <a:custGeom>
              <a:avLst/>
              <a:gdLst/>
              <a:ahLst/>
              <a:cxnLst>
                <a:cxn ang="0">
                  <a:pos x="60" y="594"/>
                </a:cxn>
                <a:cxn ang="0">
                  <a:pos x="126" y="234"/>
                </a:cxn>
                <a:cxn ang="0">
                  <a:pos x="1182" y="234"/>
                </a:cxn>
                <a:cxn ang="0">
                  <a:pos x="1518" y="90"/>
                </a:cxn>
                <a:cxn ang="0">
                  <a:pos x="1710" y="138"/>
                </a:cxn>
                <a:cxn ang="0">
                  <a:pos x="1230" y="522"/>
                </a:cxn>
                <a:cxn ang="0">
                  <a:pos x="750" y="666"/>
                </a:cxn>
                <a:cxn ang="0">
                  <a:pos x="60" y="594"/>
                </a:cxn>
              </a:cxnLst>
              <a:rect l="0" t="0" r="r" b="b"/>
              <a:pathLst>
                <a:path w="1758" h="696">
                  <a:moveTo>
                    <a:pt x="60" y="594"/>
                  </a:moveTo>
                  <a:cubicBezTo>
                    <a:pt x="0" y="462"/>
                    <a:pt x="48" y="306"/>
                    <a:pt x="126" y="234"/>
                  </a:cubicBezTo>
                  <a:cubicBezTo>
                    <a:pt x="390" y="30"/>
                    <a:pt x="654" y="378"/>
                    <a:pt x="1182" y="234"/>
                  </a:cubicBezTo>
                  <a:cubicBezTo>
                    <a:pt x="1414" y="210"/>
                    <a:pt x="1284" y="132"/>
                    <a:pt x="1518" y="90"/>
                  </a:cubicBezTo>
                  <a:cubicBezTo>
                    <a:pt x="1680" y="0"/>
                    <a:pt x="1758" y="66"/>
                    <a:pt x="1710" y="138"/>
                  </a:cubicBezTo>
                  <a:cubicBezTo>
                    <a:pt x="1662" y="210"/>
                    <a:pt x="1290" y="372"/>
                    <a:pt x="1230" y="522"/>
                  </a:cubicBezTo>
                  <a:cubicBezTo>
                    <a:pt x="1134" y="696"/>
                    <a:pt x="945" y="654"/>
                    <a:pt x="750" y="666"/>
                  </a:cubicBezTo>
                  <a:cubicBezTo>
                    <a:pt x="555" y="678"/>
                    <a:pt x="164" y="666"/>
                    <a:pt x="60" y="594"/>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13" name="Freeform 11"/>
            <p:cNvSpPr>
              <a:spLocks/>
            </p:cNvSpPr>
            <p:nvPr/>
          </p:nvSpPr>
          <p:spPr bwMode="hidden">
            <a:xfrm rot="-299203">
              <a:off x="1296" y="1240"/>
              <a:ext cx="928" cy="192"/>
            </a:xfrm>
            <a:custGeom>
              <a:avLst/>
              <a:gdLst/>
              <a:ahLst/>
              <a:cxnLst>
                <a:cxn ang="0">
                  <a:pos x="104" y="96"/>
                </a:cxn>
                <a:cxn ang="0">
                  <a:pos x="152" y="0"/>
                </a:cxn>
                <a:cxn ang="0">
                  <a:pos x="728" y="96"/>
                </a:cxn>
                <a:cxn ang="0">
                  <a:pos x="920" y="96"/>
                </a:cxn>
                <a:cxn ang="0">
                  <a:pos x="776" y="192"/>
                </a:cxn>
                <a:cxn ang="0">
                  <a:pos x="104" y="96"/>
                </a:cxn>
              </a:cxnLst>
              <a:rect l="0" t="0" r="r" b="b"/>
              <a:pathLst>
                <a:path w="928" h="192">
                  <a:moveTo>
                    <a:pt x="104" y="96"/>
                  </a:moveTo>
                  <a:cubicBezTo>
                    <a:pt x="0" y="64"/>
                    <a:pt x="48" y="0"/>
                    <a:pt x="152" y="0"/>
                  </a:cubicBezTo>
                  <a:cubicBezTo>
                    <a:pt x="256" y="0"/>
                    <a:pt x="600" y="80"/>
                    <a:pt x="728" y="96"/>
                  </a:cubicBezTo>
                  <a:cubicBezTo>
                    <a:pt x="856" y="112"/>
                    <a:pt x="912" y="80"/>
                    <a:pt x="920" y="96"/>
                  </a:cubicBezTo>
                  <a:cubicBezTo>
                    <a:pt x="928" y="112"/>
                    <a:pt x="912" y="192"/>
                    <a:pt x="776" y="192"/>
                  </a:cubicBezTo>
                  <a:cubicBezTo>
                    <a:pt x="640" y="192"/>
                    <a:pt x="208" y="128"/>
                    <a:pt x="104" y="96"/>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14" name="Freeform 12"/>
            <p:cNvSpPr>
              <a:spLocks/>
            </p:cNvSpPr>
            <p:nvPr/>
          </p:nvSpPr>
          <p:spPr bwMode="hidden">
            <a:xfrm>
              <a:off x="0" y="1584"/>
              <a:ext cx="5754" cy="2280"/>
            </a:xfrm>
            <a:custGeom>
              <a:avLst/>
              <a:gdLst/>
              <a:ahLst/>
              <a:cxnLst>
                <a:cxn ang="0">
                  <a:pos x="0" y="40"/>
                </a:cxn>
                <a:cxn ang="0">
                  <a:pos x="336" y="40"/>
                </a:cxn>
                <a:cxn ang="0">
                  <a:pos x="720" y="280"/>
                </a:cxn>
                <a:cxn ang="0">
                  <a:pos x="912" y="712"/>
                </a:cxn>
                <a:cxn ang="0">
                  <a:pos x="864" y="1240"/>
                </a:cxn>
                <a:cxn ang="0">
                  <a:pos x="960" y="1768"/>
                </a:cxn>
                <a:cxn ang="0">
                  <a:pos x="1440" y="2152"/>
                </a:cxn>
                <a:cxn ang="0">
                  <a:pos x="2160" y="2248"/>
                </a:cxn>
                <a:cxn ang="0">
                  <a:pos x="2688" y="1960"/>
                </a:cxn>
                <a:cxn ang="0">
                  <a:pos x="2706" y="472"/>
                </a:cxn>
                <a:cxn ang="0">
                  <a:pos x="3456" y="424"/>
                </a:cxn>
                <a:cxn ang="0">
                  <a:pos x="4416" y="712"/>
                </a:cxn>
                <a:cxn ang="0">
                  <a:pos x="4416" y="1432"/>
                </a:cxn>
                <a:cxn ang="0">
                  <a:pos x="4728" y="1822"/>
                </a:cxn>
                <a:cxn ang="0">
                  <a:pos x="5322" y="2206"/>
                </a:cxn>
                <a:cxn ang="0">
                  <a:pos x="5754" y="1510"/>
                </a:cxn>
              </a:cxnLst>
              <a:rect l="0" t="0" r="r" b="b"/>
              <a:pathLst>
                <a:path w="5754" h="2280">
                  <a:moveTo>
                    <a:pt x="0" y="40"/>
                  </a:moveTo>
                  <a:cubicBezTo>
                    <a:pt x="56" y="40"/>
                    <a:pt x="216" y="0"/>
                    <a:pt x="336" y="40"/>
                  </a:cubicBezTo>
                  <a:cubicBezTo>
                    <a:pt x="456" y="80"/>
                    <a:pt x="624" y="168"/>
                    <a:pt x="720" y="280"/>
                  </a:cubicBezTo>
                  <a:cubicBezTo>
                    <a:pt x="816" y="392"/>
                    <a:pt x="888" y="552"/>
                    <a:pt x="912" y="712"/>
                  </a:cubicBezTo>
                  <a:cubicBezTo>
                    <a:pt x="936" y="872"/>
                    <a:pt x="856" y="1064"/>
                    <a:pt x="864" y="1240"/>
                  </a:cubicBezTo>
                  <a:cubicBezTo>
                    <a:pt x="872" y="1416"/>
                    <a:pt x="864" y="1616"/>
                    <a:pt x="960" y="1768"/>
                  </a:cubicBezTo>
                  <a:cubicBezTo>
                    <a:pt x="1056" y="1920"/>
                    <a:pt x="1240" y="2072"/>
                    <a:pt x="1440" y="2152"/>
                  </a:cubicBezTo>
                  <a:cubicBezTo>
                    <a:pt x="1640" y="2232"/>
                    <a:pt x="1952" y="2280"/>
                    <a:pt x="2160" y="2248"/>
                  </a:cubicBezTo>
                  <a:cubicBezTo>
                    <a:pt x="2368" y="2216"/>
                    <a:pt x="2597" y="2256"/>
                    <a:pt x="2688" y="1960"/>
                  </a:cubicBezTo>
                  <a:cubicBezTo>
                    <a:pt x="2779" y="1664"/>
                    <a:pt x="2578" y="728"/>
                    <a:pt x="2706" y="472"/>
                  </a:cubicBezTo>
                  <a:cubicBezTo>
                    <a:pt x="2834" y="216"/>
                    <a:pt x="3171" y="384"/>
                    <a:pt x="3456" y="424"/>
                  </a:cubicBezTo>
                  <a:cubicBezTo>
                    <a:pt x="3741" y="464"/>
                    <a:pt x="4256" y="544"/>
                    <a:pt x="4416" y="712"/>
                  </a:cubicBezTo>
                  <a:cubicBezTo>
                    <a:pt x="4576" y="880"/>
                    <a:pt x="4364" y="1247"/>
                    <a:pt x="4416" y="1432"/>
                  </a:cubicBezTo>
                  <a:cubicBezTo>
                    <a:pt x="4468" y="1617"/>
                    <a:pt x="4577" y="1693"/>
                    <a:pt x="4728" y="1822"/>
                  </a:cubicBezTo>
                  <a:cubicBezTo>
                    <a:pt x="4879" y="1951"/>
                    <a:pt x="5151" y="2258"/>
                    <a:pt x="5322" y="2206"/>
                  </a:cubicBezTo>
                  <a:cubicBezTo>
                    <a:pt x="5493" y="2154"/>
                    <a:pt x="5664" y="1655"/>
                    <a:pt x="5754" y="151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15" name="Freeform 13"/>
            <p:cNvSpPr>
              <a:spLocks/>
            </p:cNvSpPr>
            <p:nvPr/>
          </p:nvSpPr>
          <p:spPr bwMode="hidden">
            <a:xfrm>
              <a:off x="1056" y="2008"/>
              <a:ext cx="1496" cy="1464"/>
            </a:xfrm>
            <a:custGeom>
              <a:avLst/>
              <a:gdLst/>
              <a:ahLst/>
              <a:cxnLst>
                <a:cxn ang="0">
                  <a:pos x="408" y="16"/>
                </a:cxn>
                <a:cxn ang="0">
                  <a:pos x="72" y="304"/>
                </a:cxn>
                <a:cxn ang="0">
                  <a:pos x="72" y="976"/>
                </a:cxn>
                <a:cxn ang="0">
                  <a:pos x="504" y="1360"/>
                </a:cxn>
                <a:cxn ang="0">
                  <a:pos x="1128" y="1408"/>
                </a:cxn>
                <a:cxn ang="0">
                  <a:pos x="1464" y="1024"/>
                </a:cxn>
                <a:cxn ang="0">
                  <a:pos x="1320" y="208"/>
                </a:cxn>
                <a:cxn ang="0">
                  <a:pos x="408" y="16"/>
                </a:cxn>
              </a:cxnLst>
              <a:rect l="0" t="0" r="r" b="b"/>
              <a:pathLst>
                <a:path w="1496" h="1464">
                  <a:moveTo>
                    <a:pt x="408" y="16"/>
                  </a:moveTo>
                  <a:cubicBezTo>
                    <a:pt x="200" y="32"/>
                    <a:pt x="128" y="144"/>
                    <a:pt x="72" y="304"/>
                  </a:cubicBezTo>
                  <a:cubicBezTo>
                    <a:pt x="16" y="464"/>
                    <a:pt x="0" y="800"/>
                    <a:pt x="72" y="976"/>
                  </a:cubicBezTo>
                  <a:cubicBezTo>
                    <a:pt x="144" y="1152"/>
                    <a:pt x="328" y="1288"/>
                    <a:pt x="504" y="1360"/>
                  </a:cubicBezTo>
                  <a:cubicBezTo>
                    <a:pt x="680" y="1432"/>
                    <a:pt x="968" y="1464"/>
                    <a:pt x="1128" y="1408"/>
                  </a:cubicBezTo>
                  <a:cubicBezTo>
                    <a:pt x="1288" y="1352"/>
                    <a:pt x="1432" y="1224"/>
                    <a:pt x="1464" y="1024"/>
                  </a:cubicBezTo>
                  <a:cubicBezTo>
                    <a:pt x="1496" y="824"/>
                    <a:pt x="1496" y="376"/>
                    <a:pt x="1320" y="208"/>
                  </a:cubicBezTo>
                  <a:cubicBezTo>
                    <a:pt x="1144" y="40"/>
                    <a:pt x="616" y="0"/>
                    <a:pt x="408" y="16"/>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16" name="Freeform 14"/>
            <p:cNvSpPr>
              <a:spLocks/>
            </p:cNvSpPr>
            <p:nvPr/>
          </p:nvSpPr>
          <p:spPr bwMode="hidden">
            <a:xfrm rot="1159149">
              <a:off x="1296" y="2152"/>
              <a:ext cx="1126" cy="730"/>
            </a:xfrm>
            <a:custGeom>
              <a:avLst/>
              <a:gdLst/>
              <a:ahLst/>
              <a:cxnLst>
                <a:cxn ang="0">
                  <a:pos x="940" y="196"/>
                </a:cxn>
                <a:cxn ang="0">
                  <a:pos x="576" y="20"/>
                </a:cxn>
                <a:cxn ang="0">
                  <a:pos x="192" y="76"/>
                </a:cxn>
                <a:cxn ang="0">
                  <a:pos x="24" y="372"/>
                </a:cxn>
                <a:cxn ang="0">
                  <a:pos x="520" y="670"/>
                </a:cxn>
                <a:cxn ang="0">
                  <a:pos x="1048" y="568"/>
                </a:cxn>
                <a:cxn ang="0">
                  <a:pos x="940" y="196"/>
                </a:cxn>
              </a:cxnLst>
              <a:rect l="0" t="0" r="r" b="b"/>
              <a:pathLst>
                <a:path w="1126" h="730">
                  <a:moveTo>
                    <a:pt x="940" y="196"/>
                  </a:moveTo>
                  <a:cubicBezTo>
                    <a:pt x="700" y="100"/>
                    <a:pt x="701" y="40"/>
                    <a:pt x="576" y="20"/>
                  </a:cubicBezTo>
                  <a:cubicBezTo>
                    <a:pt x="451" y="0"/>
                    <a:pt x="284" y="17"/>
                    <a:pt x="192" y="76"/>
                  </a:cubicBezTo>
                  <a:cubicBezTo>
                    <a:pt x="100" y="135"/>
                    <a:pt x="56" y="132"/>
                    <a:pt x="24" y="372"/>
                  </a:cubicBezTo>
                  <a:cubicBezTo>
                    <a:pt x="0" y="730"/>
                    <a:pt x="350" y="637"/>
                    <a:pt x="520" y="670"/>
                  </a:cubicBezTo>
                  <a:cubicBezTo>
                    <a:pt x="690" y="703"/>
                    <a:pt x="978" y="647"/>
                    <a:pt x="1048" y="568"/>
                  </a:cubicBezTo>
                  <a:cubicBezTo>
                    <a:pt x="1118" y="489"/>
                    <a:pt x="1126" y="280"/>
                    <a:pt x="940" y="196"/>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17" name="Freeform 15"/>
            <p:cNvSpPr>
              <a:spLocks/>
            </p:cNvSpPr>
            <p:nvPr/>
          </p:nvSpPr>
          <p:spPr bwMode="hidden">
            <a:xfrm>
              <a:off x="3112" y="-8"/>
              <a:ext cx="2648" cy="3394"/>
            </a:xfrm>
            <a:custGeom>
              <a:avLst/>
              <a:gdLst/>
              <a:ahLst/>
              <a:cxnLst>
                <a:cxn ang="0">
                  <a:pos x="1496" y="0"/>
                </a:cxn>
                <a:cxn ang="0">
                  <a:pos x="1640" y="384"/>
                </a:cxn>
                <a:cxn ang="0">
                  <a:pos x="1400" y="864"/>
                </a:cxn>
                <a:cxn ang="0">
                  <a:pos x="536" y="1200"/>
                </a:cxn>
                <a:cxn ang="0">
                  <a:pos x="56" y="1584"/>
                </a:cxn>
                <a:cxn ang="0">
                  <a:pos x="200" y="1872"/>
                </a:cxn>
                <a:cxn ang="0">
                  <a:pos x="1064" y="2016"/>
                </a:cxn>
                <a:cxn ang="0">
                  <a:pos x="1592" y="2304"/>
                </a:cxn>
                <a:cxn ang="0">
                  <a:pos x="1562" y="2940"/>
                </a:cxn>
                <a:cxn ang="0">
                  <a:pos x="2120" y="3384"/>
                </a:cxn>
                <a:cxn ang="0">
                  <a:pos x="2648" y="2880"/>
                </a:cxn>
              </a:cxnLst>
              <a:rect l="0" t="0" r="r" b="b"/>
              <a:pathLst>
                <a:path w="2648" h="3394">
                  <a:moveTo>
                    <a:pt x="1496" y="0"/>
                  </a:moveTo>
                  <a:cubicBezTo>
                    <a:pt x="1520" y="64"/>
                    <a:pt x="1656" y="240"/>
                    <a:pt x="1640" y="384"/>
                  </a:cubicBezTo>
                  <a:cubicBezTo>
                    <a:pt x="1624" y="528"/>
                    <a:pt x="1584" y="728"/>
                    <a:pt x="1400" y="864"/>
                  </a:cubicBezTo>
                  <a:cubicBezTo>
                    <a:pt x="1216" y="1000"/>
                    <a:pt x="760" y="1080"/>
                    <a:pt x="536" y="1200"/>
                  </a:cubicBezTo>
                  <a:cubicBezTo>
                    <a:pt x="312" y="1320"/>
                    <a:pt x="112" y="1472"/>
                    <a:pt x="56" y="1584"/>
                  </a:cubicBezTo>
                  <a:cubicBezTo>
                    <a:pt x="0" y="1696"/>
                    <a:pt x="32" y="1800"/>
                    <a:pt x="200" y="1872"/>
                  </a:cubicBezTo>
                  <a:cubicBezTo>
                    <a:pt x="368" y="1944"/>
                    <a:pt x="832" y="1944"/>
                    <a:pt x="1064" y="2016"/>
                  </a:cubicBezTo>
                  <a:cubicBezTo>
                    <a:pt x="1296" y="2088"/>
                    <a:pt x="1509" y="2150"/>
                    <a:pt x="1592" y="2304"/>
                  </a:cubicBezTo>
                  <a:cubicBezTo>
                    <a:pt x="1675" y="2458"/>
                    <a:pt x="1474" y="2760"/>
                    <a:pt x="1562" y="2940"/>
                  </a:cubicBezTo>
                  <a:cubicBezTo>
                    <a:pt x="1650" y="3120"/>
                    <a:pt x="1939" y="3394"/>
                    <a:pt x="2120" y="3384"/>
                  </a:cubicBezTo>
                  <a:cubicBezTo>
                    <a:pt x="2301" y="3374"/>
                    <a:pt x="2538" y="2985"/>
                    <a:pt x="2648" y="288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18" name="Freeform 16"/>
            <p:cNvSpPr>
              <a:spLocks/>
            </p:cNvSpPr>
            <p:nvPr/>
          </p:nvSpPr>
          <p:spPr bwMode="hidden">
            <a:xfrm>
              <a:off x="3504" y="-8"/>
              <a:ext cx="2256" cy="3160"/>
            </a:xfrm>
            <a:custGeom>
              <a:avLst/>
              <a:gdLst/>
              <a:ahLst/>
              <a:cxnLst>
                <a:cxn ang="0">
                  <a:pos x="1488" y="0"/>
                </a:cxn>
                <a:cxn ang="0">
                  <a:pos x="1488" y="528"/>
                </a:cxn>
                <a:cxn ang="0">
                  <a:pos x="1104" y="1008"/>
                </a:cxn>
                <a:cxn ang="0">
                  <a:pos x="144" y="1488"/>
                </a:cxn>
                <a:cxn ang="0">
                  <a:pos x="240" y="1776"/>
                </a:cxn>
                <a:cxn ang="0">
                  <a:pos x="1056" y="1872"/>
                </a:cxn>
                <a:cxn ang="0">
                  <a:pos x="1536" y="2064"/>
                </a:cxn>
                <a:cxn ang="0">
                  <a:pos x="1536" y="2448"/>
                </a:cxn>
                <a:cxn ang="0">
                  <a:pos x="1344" y="2784"/>
                </a:cxn>
                <a:cxn ang="0">
                  <a:pos x="1632" y="3120"/>
                </a:cxn>
                <a:cxn ang="0">
                  <a:pos x="1968" y="3024"/>
                </a:cxn>
                <a:cxn ang="0">
                  <a:pos x="2208" y="2496"/>
                </a:cxn>
                <a:cxn ang="0">
                  <a:pos x="2112" y="1968"/>
                </a:cxn>
                <a:cxn ang="0">
                  <a:pos x="1776" y="1584"/>
                </a:cxn>
                <a:cxn ang="0">
                  <a:pos x="1824" y="1152"/>
                </a:cxn>
                <a:cxn ang="0">
                  <a:pos x="2256" y="672"/>
                </a:cxn>
              </a:cxnLst>
              <a:rect l="0" t="0" r="r" b="b"/>
              <a:pathLst>
                <a:path w="2256" h="3160">
                  <a:moveTo>
                    <a:pt x="1488" y="0"/>
                  </a:moveTo>
                  <a:cubicBezTo>
                    <a:pt x="1488" y="88"/>
                    <a:pt x="1552" y="360"/>
                    <a:pt x="1488" y="528"/>
                  </a:cubicBezTo>
                  <a:cubicBezTo>
                    <a:pt x="1424" y="696"/>
                    <a:pt x="1328" y="848"/>
                    <a:pt x="1104" y="1008"/>
                  </a:cubicBezTo>
                  <a:cubicBezTo>
                    <a:pt x="880" y="1168"/>
                    <a:pt x="288" y="1360"/>
                    <a:pt x="144" y="1488"/>
                  </a:cubicBezTo>
                  <a:cubicBezTo>
                    <a:pt x="0" y="1616"/>
                    <a:pt x="88" y="1712"/>
                    <a:pt x="240" y="1776"/>
                  </a:cubicBezTo>
                  <a:cubicBezTo>
                    <a:pt x="392" y="1840"/>
                    <a:pt x="840" y="1824"/>
                    <a:pt x="1056" y="1872"/>
                  </a:cubicBezTo>
                  <a:cubicBezTo>
                    <a:pt x="1272" y="1920"/>
                    <a:pt x="1456" y="1968"/>
                    <a:pt x="1536" y="2064"/>
                  </a:cubicBezTo>
                  <a:cubicBezTo>
                    <a:pt x="1616" y="2160"/>
                    <a:pt x="1568" y="2328"/>
                    <a:pt x="1536" y="2448"/>
                  </a:cubicBezTo>
                  <a:cubicBezTo>
                    <a:pt x="1504" y="2568"/>
                    <a:pt x="1328" y="2672"/>
                    <a:pt x="1344" y="2784"/>
                  </a:cubicBezTo>
                  <a:cubicBezTo>
                    <a:pt x="1360" y="2896"/>
                    <a:pt x="1528" y="3080"/>
                    <a:pt x="1632" y="3120"/>
                  </a:cubicBezTo>
                  <a:cubicBezTo>
                    <a:pt x="1736" y="3160"/>
                    <a:pt x="1872" y="3128"/>
                    <a:pt x="1968" y="3024"/>
                  </a:cubicBezTo>
                  <a:cubicBezTo>
                    <a:pt x="2064" y="2920"/>
                    <a:pt x="2184" y="2672"/>
                    <a:pt x="2208" y="2496"/>
                  </a:cubicBezTo>
                  <a:cubicBezTo>
                    <a:pt x="2232" y="2320"/>
                    <a:pt x="2184" y="2120"/>
                    <a:pt x="2112" y="1968"/>
                  </a:cubicBezTo>
                  <a:cubicBezTo>
                    <a:pt x="2040" y="1816"/>
                    <a:pt x="1824" y="1720"/>
                    <a:pt x="1776" y="1584"/>
                  </a:cubicBezTo>
                  <a:cubicBezTo>
                    <a:pt x="1728" y="1448"/>
                    <a:pt x="1744" y="1304"/>
                    <a:pt x="1824" y="1152"/>
                  </a:cubicBezTo>
                  <a:cubicBezTo>
                    <a:pt x="1904" y="1000"/>
                    <a:pt x="2166" y="772"/>
                    <a:pt x="2256" y="672"/>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19" name="Freeform 17"/>
            <p:cNvSpPr>
              <a:spLocks/>
            </p:cNvSpPr>
            <p:nvPr/>
          </p:nvSpPr>
          <p:spPr bwMode="hidden">
            <a:xfrm>
              <a:off x="4008" y="1080"/>
              <a:ext cx="1048" cy="696"/>
            </a:xfrm>
            <a:custGeom>
              <a:avLst/>
              <a:gdLst/>
              <a:ahLst/>
              <a:cxnLst>
                <a:cxn ang="0">
                  <a:pos x="984" y="256"/>
                </a:cxn>
                <a:cxn ang="0">
                  <a:pos x="840" y="16"/>
                </a:cxn>
                <a:cxn ang="0">
                  <a:pos x="552" y="160"/>
                </a:cxn>
                <a:cxn ang="0">
                  <a:pos x="320" y="304"/>
                </a:cxn>
                <a:cxn ang="0">
                  <a:pos x="600" y="592"/>
                </a:cxn>
                <a:cxn ang="0">
                  <a:pos x="984" y="640"/>
                </a:cxn>
                <a:cxn ang="0">
                  <a:pos x="984" y="256"/>
                </a:cxn>
              </a:cxnLst>
              <a:rect l="0" t="0" r="r" b="b"/>
              <a:pathLst>
                <a:path w="1048" h="696">
                  <a:moveTo>
                    <a:pt x="984" y="256"/>
                  </a:moveTo>
                  <a:cubicBezTo>
                    <a:pt x="960" y="152"/>
                    <a:pt x="992" y="32"/>
                    <a:pt x="840" y="16"/>
                  </a:cubicBezTo>
                  <a:cubicBezTo>
                    <a:pt x="736" y="0"/>
                    <a:pt x="624" y="104"/>
                    <a:pt x="552" y="160"/>
                  </a:cubicBezTo>
                  <a:cubicBezTo>
                    <a:pt x="465" y="208"/>
                    <a:pt x="480" y="240"/>
                    <a:pt x="320" y="304"/>
                  </a:cubicBezTo>
                  <a:cubicBezTo>
                    <a:pt x="168" y="368"/>
                    <a:pt x="0" y="512"/>
                    <a:pt x="600" y="592"/>
                  </a:cubicBezTo>
                  <a:cubicBezTo>
                    <a:pt x="696" y="640"/>
                    <a:pt x="920" y="696"/>
                    <a:pt x="984" y="640"/>
                  </a:cubicBezTo>
                  <a:cubicBezTo>
                    <a:pt x="1048" y="584"/>
                    <a:pt x="984" y="336"/>
                    <a:pt x="984" y="256"/>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20" name="Freeform 18"/>
            <p:cNvSpPr>
              <a:spLocks/>
            </p:cNvSpPr>
            <p:nvPr/>
          </p:nvSpPr>
          <p:spPr bwMode="hidden">
            <a:xfrm>
              <a:off x="5117" y="-8"/>
              <a:ext cx="547" cy="696"/>
            </a:xfrm>
            <a:custGeom>
              <a:avLst/>
              <a:gdLst/>
              <a:ahLst/>
              <a:cxnLst>
                <a:cxn ang="0">
                  <a:pos x="19" y="0"/>
                </a:cxn>
                <a:cxn ang="0">
                  <a:pos x="19" y="528"/>
                </a:cxn>
                <a:cxn ang="0">
                  <a:pos x="131" y="680"/>
                </a:cxn>
                <a:cxn ang="0">
                  <a:pos x="355" y="624"/>
                </a:cxn>
                <a:cxn ang="0">
                  <a:pos x="499" y="384"/>
                </a:cxn>
                <a:cxn ang="0">
                  <a:pos x="547" y="0"/>
                </a:cxn>
              </a:cxnLst>
              <a:rect l="0" t="0" r="r" b="b"/>
              <a:pathLst>
                <a:path w="547" h="696">
                  <a:moveTo>
                    <a:pt x="19" y="0"/>
                  </a:moveTo>
                  <a:cubicBezTo>
                    <a:pt x="19" y="88"/>
                    <a:pt x="0" y="415"/>
                    <a:pt x="19" y="528"/>
                  </a:cubicBezTo>
                  <a:cubicBezTo>
                    <a:pt x="38" y="641"/>
                    <a:pt x="75" y="664"/>
                    <a:pt x="131" y="680"/>
                  </a:cubicBezTo>
                  <a:cubicBezTo>
                    <a:pt x="187" y="696"/>
                    <a:pt x="294" y="673"/>
                    <a:pt x="355" y="624"/>
                  </a:cubicBezTo>
                  <a:cubicBezTo>
                    <a:pt x="416" y="575"/>
                    <a:pt x="467" y="488"/>
                    <a:pt x="499" y="384"/>
                  </a:cubicBezTo>
                  <a:cubicBezTo>
                    <a:pt x="531" y="280"/>
                    <a:pt x="537" y="80"/>
                    <a:pt x="547" y="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21" name="Freeform 19"/>
            <p:cNvSpPr>
              <a:spLocks/>
            </p:cNvSpPr>
            <p:nvPr/>
          </p:nvSpPr>
          <p:spPr bwMode="hidden">
            <a:xfrm>
              <a:off x="0" y="2024"/>
              <a:ext cx="1984" cy="2296"/>
            </a:xfrm>
            <a:custGeom>
              <a:avLst/>
              <a:gdLst/>
              <a:ahLst/>
              <a:cxnLst>
                <a:cxn ang="0">
                  <a:pos x="0" y="32"/>
                </a:cxn>
                <a:cxn ang="0">
                  <a:pos x="336" y="32"/>
                </a:cxn>
                <a:cxn ang="0">
                  <a:pos x="592" y="224"/>
                </a:cxn>
                <a:cxn ang="0">
                  <a:pos x="696" y="664"/>
                </a:cxn>
                <a:cxn ang="0">
                  <a:pos x="664" y="1224"/>
                </a:cxn>
                <a:cxn ang="0">
                  <a:pos x="816" y="1784"/>
                </a:cxn>
                <a:cxn ang="0">
                  <a:pos x="1128" y="2128"/>
                </a:cxn>
                <a:cxn ang="0">
                  <a:pos x="1984" y="2296"/>
                </a:cxn>
              </a:cxnLst>
              <a:rect l="0" t="0" r="r" b="b"/>
              <a:pathLst>
                <a:path w="1984" h="2296">
                  <a:moveTo>
                    <a:pt x="0" y="32"/>
                  </a:moveTo>
                  <a:cubicBezTo>
                    <a:pt x="56" y="32"/>
                    <a:pt x="237" y="0"/>
                    <a:pt x="336" y="32"/>
                  </a:cubicBezTo>
                  <a:cubicBezTo>
                    <a:pt x="435" y="64"/>
                    <a:pt x="532" y="119"/>
                    <a:pt x="592" y="224"/>
                  </a:cubicBezTo>
                  <a:cubicBezTo>
                    <a:pt x="652" y="329"/>
                    <a:pt x="684" y="497"/>
                    <a:pt x="696" y="664"/>
                  </a:cubicBezTo>
                  <a:cubicBezTo>
                    <a:pt x="708" y="831"/>
                    <a:pt x="644" y="1037"/>
                    <a:pt x="664" y="1224"/>
                  </a:cubicBezTo>
                  <a:cubicBezTo>
                    <a:pt x="684" y="1411"/>
                    <a:pt x="739" y="1633"/>
                    <a:pt x="816" y="1784"/>
                  </a:cubicBezTo>
                  <a:cubicBezTo>
                    <a:pt x="893" y="1935"/>
                    <a:pt x="933" y="2043"/>
                    <a:pt x="1128" y="2128"/>
                  </a:cubicBezTo>
                  <a:cubicBezTo>
                    <a:pt x="1323" y="2213"/>
                    <a:pt x="1806" y="2261"/>
                    <a:pt x="1984" y="2296"/>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22" name="Freeform 20"/>
            <p:cNvSpPr>
              <a:spLocks/>
            </p:cNvSpPr>
            <p:nvPr/>
          </p:nvSpPr>
          <p:spPr bwMode="hidden">
            <a:xfrm>
              <a:off x="0" y="2400"/>
              <a:ext cx="816" cy="1912"/>
            </a:xfrm>
            <a:custGeom>
              <a:avLst/>
              <a:gdLst/>
              <a:ahLst/>
              <a:cxnLst>
                <a:cxn ang="0">
                  <a:pos x="0" y="280"/>
                </a:cxn>
                <a:cxn ang="0">
                  <a:pos x="384" y="280"/>
                </a:cxn>
                <a:cxn ang="0">
                  <a:pos x="368" y="896"/>
                </a:cxn>
                <a:cxn ang="0">
                  <a:pos x="528" y="1528"/>
                </a:cxn>
                <a:cxn ang="0">
                  <a:pos x="816" y="1912"/>
                </a:cxn>
              </a:cxnLst>
              <a:rect l="0" t="0" r="r" b="b"/>
              <a:pathLst>
                <a:path w="816" h="1912">
                  <a:moveTo>
                    <a:pt x="0" y="280"/>
                  </a:moveTo>
                  <a:cubicBezTo>
                    <a:pt x="144" y="0"/>
                    <a:pt x="323" y="177"/>
                    <a:pt x="384" y="280"/>
                  </a:cubicBezTo>
                  <a:cubicBezTo>
                    <a:pt x="488" y="440"/>
                    <a:pt x="344" y="688"/>
                    <a:pt x="368" y="896"/>
                  </a:cubicBezTo>
                  <a:cubicBezTo>
                    <a:pt x="392" y="1104"/>
                    <a:pt x="453" y="1359"/>
                    <a:pt x="528" y="1528"/>
                  </a:cubicBezTo>
                  <a:cubicBezTo>
                    <a:pt x="603" y="1697"/>
                    <a:pt x="756" y="1832"/>
                    <a:pt x="816" y="1912"/>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23" name="Freeform 21"/>
            <p:cNvSpPr>
              <a:spLocks/>
            </p:cNvSpPr>
            <p:nvPr/>
          </p:nvSpPr>
          <p:spPr bwMode="hidden">
            <a:xfrm>
              <a:off x="2688" y="3228"/>
              <a:ext cx="3080" cy="1084"/>
            </a:xfrm>
            <a:custGeom>
              <a:avLst/>
              <a:gdLst/>
              <a:ahLst/>
              <a:cxnLst>
                <a:cxn ang="0">
                  <a:pos x="0" y="1084"/>
                </a:cxn>
                <a:cxn ang="0">
                  <a:pos x="424" y="932"/>
                </a:cxn>
                <a:cxn ang="0">
                  <a:pos x="640" y="292"/>
                </a:cxn>
                <a:cxn ang="0">
                  <a:pos x="1032" y="20"/>
                </a:cxn>
                <a:cxn ang="0">
                  <a:pos x="1536" y="172"/>
                </a:cxn>
                <a:cxn ang="0">
                  <a:pos x="2064" y="604"/>
                </a:cxn>
                <a:cxn ang="0">
                  <a:pos x="2400" y="940"/>
                </a:cxn>
                <a:cxn ang="0">
                  <a:pos x="3080" y="1084"/>
                </a:cxn>
              </a:cxnLst>
              <a:rect l="0" t="0" r="r" b="b"/>
              <a:pathLst>
                <a:path w="3080" h="1084">
                  <a:moveTo>
                    <a:pt x="0" y="1084"/>
                  </a:moveTo>
                  <a:cubicBezTo>
                    <a:pt x="71" y="1059"/>
                    <a:pt x="317" y="1064"/>
                    <a:pt x="424" y="932"/>
                  </a:cubicBezTo>
                  <a:cubicBezTo>
                    <a:pt x="531" y="800"/>
                    <a:pt x="539" y="444"/>
                    <a:pt x="640" y="292"/>
                  </a:cubicBezTo>
                  <a:cubicBezTo>
                    <a:pt x="741" y="140"/>
                    <a:pt x="883" y="40"/>
                    <a:pt x="1032" y="20"/>
                  </a:cubicBezTo>
                  <a:cubicBezTo>
                    <a:pt x="1181" y="0"/>
                    <a:pt x="1364" y="75"/>
                    <a:pt x="1536" y="172"/>
                  </a:cubicBezTo>
                  <a:cubicBezTo>
                    <a:pt x="1708" y="269"/>
                    <a:pt x="1920" y="476"/>
                    <a:pt x="2064" y="604"/>
                  </a:cubicBezTo>
                  <a:cubicBezTo>
                    <a:pt x="2208" y="732"/>
                    <a:pt x="2231" y="860"/>
                    <a:pt x="2400" y="940"/>
                  </a:cubicBezTo>
                  <a:cubicBezTo>
                    <a:pt x="2569" y="1020"/>
                    <a:pt x="2939" y="1054"/>
                    <a:pt x="3080" y="1084"/>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pic>
          <p:nvPicPr>
            <p:cNvPr id="24" name="Picture 22" descr="Topbanx"/>
            <p:cNvPicPr>
              <a:picLocks noChangeAspect="1" noChangeArrowheads="1"/>
            </p:cNvPicPr>
            <p:nvPr/>
          </p:nvPicPr>
          <p:blipFill>
            <a:blip r:embed="rId2">
              <a:clrChange>
                <a:clrFrom>
                  <a:srgbClr val="33CC99"/>
                </a:clrFrom>
                <a:clrTo>
                  <a:srgbClr val="33CC99">
                    <a:alpha val="0"/>
                  </a:srgbClr>
                </a:clrTo>
              </a:clrChange>
            </a:blip>
            <a:srcRect l="31929" t="5319" b="4256"/>
            <a:stretch>
              <a:fillRect/>
            </a:stretch>
          </p:blipFill>
          <p:spPr bwMode="auto">
            <a:xfrm>
              <a:off x="0" y="0"/>
              <a:ext cx="325" cy="4320"/>
            </a:xfrm>
            <a:prstGeom prst="rect">
              <a:avLst/>
            </a:prstGeom>
            <a:noFill/>
            <a:ln w="9525">
              <a:noFill/>
              <a:miter lim="800000"/>
              <a:headEnd/>
              <a:tailEnd/>
            </a:ln>
          </p:spPr>
        </p:pic>
        <p:sp>
          <p:nvSpPr>
            <p:cNvPr id="25" name="Rectangle 23"/>
            <p:cNvSpPr>
              <a:spLocks noChangeArrowheads="1"/>
            </p:cNvSpPr>
            <p:nvPr/>
          </p:nvSpPr>
          <p:spPr bwMode="ltGray">
            <a:xfrm>
              <a:off x="240" y="2112"/>
              <a:ext cx="2688" cy="96"/>
            </a:xfrm>
            <a:prstGeom prst="rect">
              <a:avLst/>
            </a:prstGeom>
            <a:solidFill>
              <a:schemeClr val="bg1"/>
            </a:solidFill>
            <a:ln w="9525">
              <a:noFill/>
              <a:miter lim="800000"/>
              <a:headEnd/>
              <a:tailEnd/>
            </a:ln>
            <a:effectLst/>
          </p:spPr>
          <p:txBody>
            <a:bodyPr wrap="none" anchor="ctr"/>
            <a:lstStyle/>
            <a:p>
              <a:pPr>
                <a:defRPr/>
              </a:pPr>
              <a:endParaRPr lang="en-US"/>
            </a:p>
          </p:txBody>
        </p:sp>
      </p:grpSp>
      <p:sp>
        <p:nvSpPr>
          <p:cNvPr id="26" name="Line 24"/>
          <p:cNvSpPr>
            <a:spLocks noChangeShapeType="1"/>
          </p:cNvSpPr>
          <p:nvPr/>
        </p:nvSpPr>
        <p:spPr bwMode="ltGray">
          <a:xfrm>
            <a:off x="685800" y="3429000"/>
            <a:ext cx="1676400" cy="0"/>
          </a:xfrm>
          <a:prstGeom prst="line">
            <a:avLst/>
          </a:prstGeom>
          <a:noFill/>
          <a:ln w="9525">
            <a:solidFill>
              <a:schemeClr val="tx1"/>
            </a:solidFill>
            <a:round/>
            <a:headEnd/>
            <a:tailEnd type="stealth" w="med" len="lg"/>
          </a:ln>
          <a:effectLst/>
        </p:spPr>
        <p:txBody>
          <a:bodyPr wrap="none" anchor="ctr"/>
          <a:lstStyle/>
          <a:p>
            <a:pPr>
              <a:defRPr/>
            </a:pPr>
            <a:endParaRPr lang="en-US"/>
          </a:p>
        </p:txBody>
      </p:sp>
      <p:grpSp>
        <p:nvGrpSpPr>
          <p:cNvPr id="27" name="Group 25"/>
          <p:cNvGrpSpPr>
            <a:grpSpLocks/>
          </p:cNvGrpSpPr>
          <p:nvPr/>
        </p:nvGrpSpPr>
        <p:grpSpPr bwMode="auto">
          <a:xfrm>
            <a:off x="762000" y="3352800"/>
            <a:ext cx="457200" cy="457200"/>
            <a:chOff x="480" y="2112"/>
            <a:chExt cx="288" cy="288"/>
          </a:xfrm>
        </p:grpSpPr>
        <p:sp>
          <p:nvSpPr>
            <p:cNvPr id="28" name="Line 26"/>
            <p:cNvSpPr>
              <a:spLocks noChangeShapeType="1"/>
            </p:cNvSpPr>
            <p:nvPr/>
          </p:nvSpPr>
          <p:spPr bwMode="ltGray">
            <a:xfrm>
              <a:off x="528" y="2160"/>
              <a:ext cx="240" cy="240"/>
            </a:xfrm>
            <a:prstGeom prst="line">
              <a:avLst/>
            </a:prstGeom>
            <a:noFill/>
            <a:ln w="9525">
              <a:solidFill>
                <a:schemeClr val="tx1"/>
              </a:solidFill>
              <a:round/>
              <a:headEnd/>
              <a:tailEnd type="stealth" w="sm" len="lg"/>
            </a:ln>
            <a:effectLst/>
          </p:spPr>
          <p:txBody>
            <a:bodyPr wrap="none" anchor="ctr"/>
            <a:lstStyle/>
            <a:p>
              <a:pPr>
                <a:defRPr/>
              </a:pPr>
              <a:endParaRPr lang="en-US"/>
            </a:p>
          </p:txBody>
        </p:sp>
        <p:sp>
          <p:nvSpPr>
            <p:cNvPr id="29" name="Oval 27"/>
            <p:cNvSpPr>
              <a:spLocks noChangeArrowheads="1"/>
            </p:cNvSpPr>
            <p:nvPr/>
          </p:nvSpPr>
          <p:spPr bwMode="ltGray">
            <a:xfrm>
              <a:off x="480" y="2112"/>
              <a:ext cx="117" cy="117"/>
            </a:xfrm>
            <a:prstGeom prst="ellipse">
              <a:avLst/>
            </a:prstGeom>
            <a:noFill/>
            <a:ln w="9525">
              <a:solidFill>
                <a:schemeClr val="tx1"/>
              </a:solidFill>
              <a:round/>
              <a:headEnd/>
              <a:tailEnd/>
            </a:ln>
            <a:effectLst/>
          </p:spPr>
          <p:txBody>
            <a:bodyPr wrap="none" anchor="ctr"/>
            <a:lstStyle/>
            <a:p>
              <a:pPr>
                <a:defRPr/>
              </a:pPr>
              <a:endParaRPr lang="en-US"/>
            </a:p>
          </p:txBody>
        </p:sp>
      </p:grpSp>
      <p:sp>
        <p:nvSpPr>
          <p:cNvPr id="6172" name="Rectangle 28"/>
          <p:cNvSpPr>
            <a:spLocks noGrp="1" noChangeArrowheads="1"/>
          </p:cNvSpPr>
          <p:nvPr>
            <p:ph type="ctrTitle" sz="quarter"/>
          </p:nvPr>
        </p:nvSpPr>
        <p:spPr>
          <a:xfrm>
            <a:off x="685800" y="2133600"/>
            <a:ext cx="7772400" cy="1143000"/>
          </a:xfrm>
        </p:spPr>
        <p:txBody>
          <a:bodyPr anchor="ctr"/>
          <a:lstStyle>
            <a:lvl1pPr>
              <a:defRPr/>
            </a:lvl1pPr>
          </a:lstStyle>
          <a:p>
            <a:r>
              <a:rPr lang="en-US"/>
              <a:t>Click to edit Master title style</a:t>
            </a:r>
          </a:p>
        </p:txBody>
      </p:sp>
      <p:sp>
        <p:nvSpPr>
          <p:cNvPr id="6173" name="Rectangle 2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0" name="Rectangle 30"/>
          <p:cNvSpPr>
            <a:spLocks noGrp="1" noChangeArrowheads="1"/>
          </p:cNvSpPr>
          <p:nvPr>
            <p:ph type="dt" sz="quarter" idx="10"/>
          </p:nvPr>
        </p:nvSpPr>
        <p:spPr>
          <a:xfrm>
            <a:off x="685800" y="6342063"/>
            <a:ext cx="1905000" cy="457200"/>
          </a:xfrm>
        </p:spPr>
        <p:txBody>
          <a:bodyPr/>
          <a:lstStyle>
            <a:lvl1pPr>
              <a:defRPr smtClean="0"/>
            </a:lvl1pPr>
          </a:lstStyle>
          <a:p>
            <a:pPr>
              <a:defRPr/>
            </a:pPr>
            <a:endParaRPr lang="en-US"/>
          </a:p>
        </p:txBody>
      </p:sp>
      <p:sp>
        <p:nvSpPr>
          <p:cNvPr id="31" name="Rectangle 31"/>
          <p:cNvSpPr>
            <a:spLocks noGrp="1" noChangeArrowheads="1"/>
          </p:cNvSpPr>
          <p:nvPr>
            <p:ph type="ftr" sz="quarter" idx="11"/>
          </p:nvPr>
        </p:nvSpPr>
        <p:spPr>
          <a:xfrm>
            <a:off x="3124200" y="6342063"/>
            <a:ext cx="2895600" cy="457200"/>
          </a:xfrm>
        </p:spPr>
        <p:txBody>
          <a:bodyPr/>
          <a:lstStyle>
            <a:lvl1pPr>
              <a:defRPr smtClean="0"/>
            </a:lvl1pPr>
          </a:lstStyle>
          <a:p>
            <a:pPr>
              <a:defRPr/>
            </a:pPr>
            <a:endParaRPr lang="en-US"/>
          </a:p>
        </p:txBody>
      </p:sp>
      <p:sp>
        <p:nvSpPr>
          <p:cNvPr id="32" name="Rectangle 32"/>
          <p:cNvSpPr>
            <a:spLocks noGrp="1" noChangeArrowheads="1"/>
          </p:cNvSpPr>
          <p:nvPr>
            <p:ph type="sldNum" sz="quarter" idx="12"/>
          </p:nvPr>
        </p:nvSpPr>
        <p:spPr>
          <a:xfrm>
            <a:off x="7086600" y="6342063"/>
            <a:ext cx="1905000" cy="457200"/>
          </a:xfrm>
        </p:spPr>
        <p:txBody>
          <a:bodyPr/>
          <a:lstStyle>
            <a:lvl1pPr>
              <a:defRPr smtClean="0"/>
            </a:lvl1pPr>
          </a:lstStyle>
          <a:p>
            <a:pPr>
              <a:defRPr/>
            </a:pPr>
            <a:fld id="{404141D8-DA2F-48CD-A5FB-A1E18E9127B0}" type="slidenum">
              <a:rPr lang="en-US"/>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endParaRPr lang="en-US"/>
          </a:p>
        </p:txBody>
      </p:sp>
      <p:sp>
        <p:nvSpPr>
          <p:cNvPr id="5" name="Rectangle 26"/>
          <p:cNvSpPr>
            <a:spLocks noGrp="1" noChangeArrowheads="1"/>
          </p:cNvSpPr>
          <p:nvPr>
            <p:ph type="ftr" sz="quarter"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C43E76E0-BDFD-433A-BED1-AFCC458A51E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endParaRPr lang="en-US"/>
          </a:p>
        </p:txBody>
      </p:sp>
      <p:sp>
        <p:nvSpPr>
          <p:cNvPr id="5" name="Rectangle 26"/>
          <p:cNvSpPr>
            <a:spLocks noGrp="1" noChangeArrowheads="1"/>
          </p:cNvSpPr>
          <p:nvPr>
            <p:ph type="ftr" sz="quarter"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11A7DFAE-FEC4-4F83-B46B-9ABDF8BAD5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dt" sz="half" idx="10"/>
          </p:nvPr>
        </p:nvSpPr>
        <p:spPr>
          <a:ln/>
        </p:spPr>
        <p:txBody>
          <a:bodyPr/>
          <a:lstStyle>
            <a:lvl1pPr>
              <a:defRPr/>
            </a:lvl1pPr>
          </a:lstStyle>
          <a:p>
            <a:pPr>
              <a:defRPr/>
            </a:pPr>
            <a:endParaRPr lang="en-US"/>
          </a:p>
        </p:txBody>
      </p:sp>
      <p:sp>
        <p:nvSpPr>
          <p:cNvPr id="5" name="Rectangle 26"/>
          <p:cNvSpPr>
            <a:spLocks noGrp="1" noChangeArrowheads="1"/>
          </p:cNvSpPr>
          <p:nvPr>
            <p:ph type="ftr" sz="quarter"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349813F7-71DD-40F8-BA2F-D149EDAB0F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dt" sz="half" idx="10"/>
          </p:nvPr>
        </p:nvSpPr>
        <p:spPr>
          <a:ln/>
        </p:spPr>
        <p:txBody>
          <a:bodyPr/>
          <a:lstStyle>
            <a:lvl1pPr>
              <a:defRPr/>
            </a:lvl1pPr>
          </a:lstStyle>
          <a:p>
            <a:pPr>
              <a:defRPr/>
            </a:pPr>
            <a:endParaRPr lang="en-US"/>
          </a:p>
        </p:txBody>
      </p:sp>
      <p:sp>
        <p:nvSpPr>
          <p:cNvPr id="5" name="Rectangle 26"/>
          <p:cNvSpPr>
            <a:spLocks noGrp="1" noChangeArrowheads="1"/>
          </p:cNvSpPr>
          <p:nvPr>
            <p:ph type="ftr" sz="quarter" idx="11"/>
          </p:nvPr>
        </p:nvSpPr>
        <p:spPr>
          <a:ln/>
        </p:spPr>
        <p:txBody>
          <a:bodyPr/>
          <a:lstStyle>
            <a:lvl1pPr>
              <a:defRPr/>
            </a:lvl1pPr>
          </a:lstStyle>
          <a:p>
            <a:pPr>
              <a:defRPr/>
            </a:pPr>
            <a:endParaRPr lang="en-US"/>
          </a:p>
        </p:txBody>
      </p:sp>
      <p:sp>
        <p:nvSpPr>
          <p:cNvPr id="6" name="Rectangle 27"/>
          <p:cNvSpPr>
            <a:spLocks noGrp="1" noChangeArrowheads="1"/>
          </p:cNvSpPr>
          <p:nvPr>
            <p:ph type="sldNum" sz="quarter" idx="12"/>
          </p:nvPr>
        </p:nvSpPr>
        <p:spPr>
          <a:ln/>
        </p:spPr>
        <p:txBody>
          <a:bodyPr/>
          <a:lstStyle>
            <a:lvl1pPr>
              <a:defRPr/>
            </a:lvl1pPr>
          </a:lstStyle>
          <a:p>
            <a:pPr>
              <a:defRPr/>
            </a:pPr>
            <a:fld id="{B5C7CF7A-8276-4741-89AA-DD11D95555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dt" sz="half" idx="10"/>
          </p:nvPr>
        </p:nvSpPr>
        <p:spPr>
          <a:ln/>
        </p:spPr>
        <p:txBody>
          <a:bodyPr/>
          <a:lstStyle>
            <a:lvl1pPr>
              <a:defRPr/>
            </a:lvl1pPr>
          </a:lstStyle>
          <a:p>
            <a:pPr>
              <a:defRPr/>
            </a:pPr>
            <a:endParaRPr lang="en-US"/>
          </a:p>
        </p:txBody>
      </p:sp>
      <p:sp>
        <p:nvSpPr>
          <p:cNvPr id="6" name="Rectangle 26"/>
          <p:cNvSpPr>
            <a:spLocks noGrp="1" noChangeArrowheads="1"/>
          </p:cNvSpPr>
          <p:nvPr>
            <p:ph type="ftr" sz="quarter" idx="11"/>
          </p:nvPr>
        </p:nvSpPr>
        <p:spPr>
          <a:ln/>
        </p:spPr>
        <p:txBody>
          <a:bodyPr/>
          <a:lstStyle>
            <a:lvl1pPr>
              <a:defRPr/>
            </a:lvl1pPr>
          </a:lstStyle>
          <a:p>
            <a:pPr>
              <a:defRPr/>
            </a:pPr>
            <a:endParaRPr lang="en-US"/>
          </a:p>
        </p:txBody>
      </p:sp>
      <p:sp>
        <p:nvSpPr>
          <p:cNvPr id="7" name="Rectangle 27"/>
          <p:cNvSpPr>
            <a:spLocks noGrp="1" noChangeArrowheads="1"/>
          </p:cNvSpPr>
          <p:nvPr>
            <p:ph type="sldNum" sz="quarter" idx="12"/>
          </p:nvPr>
        </p:nvSpPr>
        <p:spPr>
          <a:ln/>
        </p:spPr>
        <p:txBody>
          <a:bodyPr/>
          <a:lstStyle>
            <a:lvl1pPr>
              <a:defRPr/>
            </a:lvl1pPr>
          </a:lstStyle>
          <a:p>
            <a:pPr>
              <a:defRPr/>
            </a:pPr>
            <a:fld id="{8BC16D04-6284-4CEC-A7B0-7048B6C9EC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dt" sz="half" idx="10"/>
          </p:nvPr>
        </p:nvSpPr>
        <p:spPr>
          <a:ln/>
        </p:spPr>
        <p:txBody>
          <a:bodyPr/>
          <a:lstStyle>
            <a:lvl1pPr>
              <a:defRPr/>
            </a:lvl1pPr>
          </a:lstStyle>
          <a:p>
            <a:pPr>
              <a:defRPr/>
            </a:pPr>
            <a:endParaRPr lang="en-US"/>
          </a:p>
        </p:txBody>
      </p:sp>
      <p:sp>
        <p:nvSpPr>
          <p:cNvPr id="8" name="Rectangle 26"/>
          <p:cNvSpPr>
            <a:spLocks noGrp="1" noChangeArrowheads="1"/>
          </p:cNvSpPr>
          <p:nvPr>
            <p:ph type="ftr" sz="quarter" idx="11"/>
          </p:nvPr>
        </p:nvSpPr>
        <p:spPr>
          <a:ln/>
        </p:spPr>
        <p:txBody>
          <a:bodyPr/>
          <a:lstStyle>
            <a:lvl1pPr>
              <a:defRPr/>
            </a:lvl1pPr>
          </a:lstStyle>
          <a:p>
            <a:pPr>
              <a:defRPr/>
            </a:pPr>
            <a:endParaRPr lang="en-US"/>
          </a:p>
        </p:txBody>
      </p:sp>
      <p:sp>
        <p:nvSpPr>
          <p:cNvPr id="9" name="Rectangle 27"/>
          <p:cNvSpPr>
            <a:spLocks noGrp="1" noChangeArrowheads="1"/>
          </p:cNvSpPr>
          <p:nvPr>
            <p:ph type="sldNum" sz="quarter" idx="12"/>
          </p:nvPr>
        </p:nvSpPr>
        <p:spPr>
          <a:ln/>
        </p:spPr>
        <p:txBody>
          <a:bodyPr/>
          <a:lstStyle>
            <a:lvl1pPr>
              <a:defRPr/>
            </a:lvl1pPr>
          </a:lstStyle>
          <a:p>
            <a:pPr>
              <a:defRPr/>
            </a:pPr>
            <a:fld id="{35E574DB-057E-4698-B7F3-992081D1A94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dt" sz="half" idx="10"/>
          </p:nvPr>
        </p:nvSpPr>
        <p:spPr>
          <a:ln/>
        </p:spPr>
        <p:txBody>
          <a:bodyPr/>
          <a:lstStyle>
            <a:lvl1pPr>
              <a:defRPr/>
            </a:lvl1pPr>
          </a:lstStyle>
          <a:p>
            <a:pPr>
              <a:defRPr/>
            </a:pPr>
            <a:endParaRPr lang="en-US"/>
          </a:p>
        </p:txBody>
      </p:sp>
      <p:sp>
        <p:nvSpPr>
          <p:cNvPr id="4" name="Rectangle 26"/>
          <p:cNvSpPr>
            <a:spLocks noGrp="1" noChangeArrowheads="1"/>
          </p:cNvSpPr>
          <p:nvPr>
            <p:ph type="ftr" sz="quarter" idx="11"/>
          </p:nvPr>
        </p:nvSpPr>
        <p:spPr>
          <a:ln/>
        </p:spPr>
        <p:txBody>
          <a:bodyPr/>
          <a:lstStyle>
            <a:lvl1pPr>
              <a:defRPr/>
            </a:lvl1pPr>
          </a:lstStyle>
          <a:p>
            <a:pPr>
              <a:defRPr/>
            </a:pPr>
            <a:endParaRPr lang="en-US"/>
          </a:p>
        </p:txBody>
      </p:sp>
      <p:sp>
        <p:nvSpPr>
          <p:cNvPr id="5" name="Rectangle 27"/>
          <p:cNvSpPr>
            <a:spLocks noGrp="1" noChangeArrowheads="1"/>
          </p:cNvSpPr>
          <p:nvPr>
            <p:ph type="sldNum" sz="quarter" idx="12"/>
          </p:nvPr>
        </p:nvSpPr>
        <p:spPr>
          <a:ln/>
        </p:spPr>
        <p:txBody>
          <a:bodyPr/>
          <a:lstStyle>
            <a:lvl1pPr>
              <a:defRPr/>
            </a:lvl1pPr>
          </a:lstStyle>
          <a:p>
            <a:pPr>
              <a:defRPr/>
            </a:pPr>
            <a:fld id="{C887071E-AE76-4B49-A7A0-D9145808259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dt" sz="half" idx="10"/>
          </p:nvPr>
        </p:nvSpPr>
        <p:spPr>
          <a:ln/>
        </p:spPr>
        <p:txBody>
          <a:bodyPr/>
          <a:lstStyle>
            <a:lvl1pPr>
              <a:defRPr/>
            </a:lvl1pPr>
          </a:lstStyle>
          <a:p>
            <a:pPr>
              <a:defRPr/>
            </a:pPr>
            <a:endParaRPr lang="en-US"/>
          </a:p>
        </p:txBody>
      </p:sp>
      <p:sp>
        <p:nvSpPr>
          <p:cNvPr id="3" name="Rectangle 26"/>
          <p:cNvSpPr>
            <a:spLocks noGrp="1" noChangeArrowheads="1"/>
          </p:cNvSpPr>
          <p:nvPr>
            <p:ph type="ftr" sz="quarter" idx="11"/>
          </p:nvPr>
        </p:nvSpPr>
        <p:spPr>
          <a:ln/>
        </p:spPr>
        <p:txBody>
          <a:bodyPr/>
          <a:lstStyle>
            <a:lvl1pPr>
              <a:defRPr/>
            </a:lvl1pPr>
          </a:lstStyle>
          <a:p>
            <a:pPr>
              <a:defRPr/>
            </a:pPr>
            <a:endParaRPr lang="en-US"/>
          </a:p>
        </p:txBody>
      </p:sp>
      <p:sp>
        <p:nvSpPr>
          <p:cNvPr id="4" name="Rectangle 27"/>
          <p:cNvSpPr>
            <a:spLocks noGrp="1" noChangeArrowheads="1"/>
          </p:cNvSpPr>
          <p:nvPr>
            <p:ph type="sldNum" sz="quarter" idx="12"/>
          </p:nvPr>
        </p:nvSpPr>
        <p:spPr>
          <a:ln/>
        </p:spPr>
        <p:txBody>
          <a:bodyPr/>
          <a:lstStyle>
            <a:lvl1pPr>
              <a:defRPr/>
            </a:lvl1pPr>
          </a:lstStyle>
          <a:p>
            <a:pPr>
              <a:defRPr/>
            </a:pPr>
            <a:fld id="{5FC19994-CE50-4500-A0E6-66E238D92E2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pPr>
              <a:defRPr/>
            </a:pPr>
            <a:endParaRPr lang="en-US"/>
          </a:p>
        </p:txBody>
      </p:sp>
      <p:sp>
        <p:nvSpPr>
          <p:cNvPr id="6" name="Rectangle 26"/>
          <p:cNvSpPr>
            <a:spLocks noGrp="1" noChangeArrowheads="1"/>
          </p:cNvSpPr>
          <p:nvPr>
            <p:ph type="ftr" sz="quarter" idx="11"/>
          </p:nvPr>
        </p:nvSpPr>
        <p:spPr>
          <a:ln/>
        </p:spPr>
        <p:txBody>
          <a:bodyPr/>
          <a:lstStyle>
            <a:lvl1pPr>
              <a:defRPr/>
            </a:lvl1pPr>
          </a:lstStyle>
          <a:p>
            <a:pPr>
              <a:defRPr/>
            </a:pPr>
            <a:endParaRPr lang="en-US"/>
          </a:p>
        </p:txBody>
      </p:sp>
      <p:sp>
        <p:nvSpPr>
          <p:cNvPr id="7" name="Rectangle 27"/>
          <p:cNvSpPr>
            <a:spLocks noGrp="1" noChangeArrowheads="1"/>
          </p:cNvSpPr>
          <p:nvPr>
            <p:ph type="sldNum" sz="quarter" idx="12"/>
          </p:nvPr>
        </p:nvSpPr>
        <p:spPr>
          <a:ln/>
        </p:spPr>
        <p:txBody>
          <a:bodyPr/>
          <a:lstStyle>
            <a:lvl1pPr>
              <a:defRPr/>
            </a:lvl1pPr>
          </a:lstStyle>
          <a:p>
            <a:pPr>
              <a:defRPr/>
            </a:pPr>
            <a:fld id="{13C6516D-AAAE-4347-B15D-6892F7C28D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dt" sz="half" idx="10"/>
          </p:nvPr>
        </p:nvSpPr>
        <p:spPr>
          <a:ln/>
        </p:spPr>
        <p:txBody>
          <a:bodyPr/>
          <a:lstStyle>
            <a:lvl1pPr>
              <a:defRPr/>
            </a:lvl1pPr>
          </a:lstStyle>
          <a:p>
            <a:pPr>
              <a:defRPr/>
            </a:pPr>
            <a:endParaRPr lang="en-US"/>
          </a:p>
        </p:txBody>
      </p:sp>
      <p:sp>
        <p:nvSpPr>
          <p:cNvPr id="6" name="Rectangle 26"/>
          <p:cNvSpPr>
            <a:spLocks noGrp="1" noChangeArrowheads="1"/>
          </p:cNvSpPr>
          <p:nvPr>
            <p:ph type="ftr" sz="quarter" idx="11"/>
          </p:nvPr>
        </p:nvSpPr>
        <p:spPr>
          <a:ln/>
        </p:spPr>
        <p:txBody>
          <a:bodyPr/>
          <a:lstStyle>
            <a:lvl1pPr>
              <a:defRPr/>
            </a:lvl1pPr>
          </a:lstStyle>
          <a:p>
            <a:pPr>
              <a:defRPr/>
            </a:pPr>
            <a:endParaRPr lang="en-US"/>
          </a:p>
        </p:txBody>
      </p:sp>
      <p:sp>
        <p:nvSpPr>
          <p:cNvPr id="7" name="Rectangle 27"/>
          <p:cNvSpPr>
            <a:spLocks noGrp="1" noChangeArrowheads="1"/>
          </p:cNvSpPr>
          <p:nvPr>
            <p:ph type="sldNum" sz="quarter" idx="12"/>
          </p:nvPr>
        </p:nvSpPr>
        <p:spPr>
          <a:ln/>
        </p:spPr>
        <p:txBody>
          <a:bodyPr/>
          <a:lstStyle>
            <a:lvl1pPr>
              <a:defRPr/>
            </a:lvl1pPr>
          </a:lstStyle>
          <a:p>
            <a:pPr>
              <a:defRPr/>
            </a:pPr>
            <a:fld id="{C969E854-B03C-48A1-A374-BEB2F7F9974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2700"/>
            <a:ext cx="9156700" cy="6870700"/>
            <a:chOff x="0" y="-8"/>
            <a:chExt cx="5768" cy="4328"/>
          </a:xfrm>
        </p:grpSpPr>
        <p:sp>
          <p:nvSpPr>
            <p:cNvPr id="5123" name="Rectangle 3"/>
            <p:cNvSpPr>
              <a:spLocks noChangeArrowheads="1"/>
            </p:cNvSpPr>
            <p:nvPr/>
          </p:nvSpPr>
          <p:spPr bwMode="auto">
            <a:xfrm>
              <a:off x="0" y="624"/>
              <a:ext cx="5760" cy="3696"/>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5124" name="Rectangle 4"/>
            <p:cNvSpPr>
              <a:spLocks noChangeArrowheads="1"/>
            </p:cNvSpPr>
            <p:nvPr/>
          </p:nvSpPr>
          <p:spPr bwMode="auto">
            <a:xfrm>
              <a:off x="0" y="0"/>
              <a:ext cx="5760" cy="624"/>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defRPr/>
              </a:pPr>
              <a:endParaRPr lang="en-US"/>
            </a:p>
          </p:txBody>
        </p:sp>
        <p:sp>
          <p:nvSpPr>
            <p:cNvPr id="5125" name="Freeform 5"/>
            <p:cNvSpPr>
              <a:spLocks/>
            </p:cNvSpPr>
            <p:nvPr/>
          </p:nvSpPr>
          <p:spPr bwMode="hidden">
            <a:xfrm>
              <a:off x="0" y="-8"/>
              <a:ext cx="3640" cy="1434"/>
            </a:xfrm>
            <a:custGeom>
              <a:avLst/>
              <a:gdLst/>
              <a:ahLst/>
              <a:cxnLst>
                <a:cxn ang="0">
                  <a:pos x="0" y="1152"/>
                </a:cxn>
                <a:cxn ang="0">
                  <a:pos x="672" y="1392"/>
                </a:cxn>
                <a:cxn ang="0">
                  <a:pos x="912" y="1152"/>
                </a:cxn>
                <a:cxn ang="0">
                  <a:pos x="864" y="816"/>
                </a:cxn>
                <a:cxn ang="0">
                  <a:pos x="1170" y="588"/>
                </a:cxn>
                <a:cxn ang="0">
                  <a:pos x="1692" y="546"/>
                </a:cxn>
                <a:cxn ang="0">
                  <a:pos x="2112" y="576"/>
                </a:cxn>
                <a:cxn ang="0">
                  <a:pos x="2208" y="384"/>
                </a:cxn>
                <a:cxn ang="0">
                  <a:pos x="2184" y="138"/>
                </a:cxn>
                <a:cxn ang="0">
                  <a:pos x="2640" y="144"/>
                </a:cxn>
                <a:cxn ang="0">
                  <a:pos x="3024" y="432"/>
                </a:cxn>
                <a:cxn ang="0">
                  <a:pos x="3552" y="192"/>
                </a:cxn>
                <a:cxn ang="0">
                  <a:pos x="3552" y="0"/>
                </a:cxn>
              </a:cxnLst>
              <a:rect l="0" t="0" r="r" b="b"/>
              <a:pathLst>
                <a:path w="3640" h="1434">
                  <a:moveTo>
                    <a:pt x="0" y="1152"/>
                  </a:moveTo>
                  <a:cubicBezTo>
                    <a:pt x="112" y="1192"/>
                    <a:pt x="204" y="1434"/>
                    <a:pt x="672" y="1392"/>
                  </a:cubicBezTo>
                  <a:cubicBezTo>
                    <a:pt x="824" y="1392"/>
                    <a:pt x="880" y="1248"/>
                    <a:pt x="912" y="1152"/>
                  </a:cubicBezTo>
                  <a:cubicBezTo>
                    <a:pt x="944" y="1056"/>
                    <a:pt x="821" y="910"/>
                    <a:pt x="864" y="816"/>
                  </a:cubicBezTo>
                  <a:cubicBezTo>
                    <a:pt x="864" y="552"/>
                    <a:pt x="1044" y="582"/>
                    <a:pt x="1170" y="588"/>
                  </a:cubicBezTo>
                  <a:cubicBezTo>
                    <a:pt x="1386" y="666"/>
                    <a:pt x="1535" y="548"/>
                    <a:pt x="1692" y="546"/>
                  </a:cubicBezTo>
                  <a:cubicBezTo>
                    <a:pt x="1849" y="544"/>
                    <a:pt x="1944" y="648"/>
                    <a:pt x="2112" y="576"/>
                  </a:cubicBezTo>
                  <a:cubicBezTo>
                    <a:pt x="2250" y="510"/>
                    <a:pt x="2200" y="448"/>
                    <a:pt x="2208" y="384"/>
                  </a:cubicBezTo>
                  <a:cubicBezTo>
                    <a:pt x="2220" y="311"/>
                    <a:pt x="2040" y="198"/>
                    <a:pt x="2184" y="138"/>
                  </a:cubicBezTo>
                  <a:cubicBezTo>
                    <a:pt x="2346" y="60"/>
                    <a:pt x="2500" y="95"/>
                    <a:pt x="2640" y="144"/>
                  </a:cubicBezTo>
                  <a:cubicBezTo>
                    <a:pt x="2780" y="193"/>
                    <a:pt x="2872" y="424"/>
                    <a:pt x="3024" y="432"/>
                  </a:cubicBezTo>
                  <a:cubicBezTo>
                    <a:pt x="3176" y="440"/>
                    <a:pt x="3464" y="264"/>
                    <a:pt x="3552" y="192"/>
                  </a:cubicBezTo>
                  <a:cubicBezTo>
                    <a:pt x="3640" y="120"/>
                    <a:pt x="3552" y="40"/>
                    <a:pt x="3552" y="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26" name="Freeform 6"/>
            <p:cNvSpPr>
              <a:spLocks/>
            </p:cNvSpPr>
            <p:nvPr/>
          </p:nvSpPr>
          <p:spPr bwMode="hidden">
            <a:xfrm>
              <a:off x="0" y="-8"/>
              <a:ext cx="1996" cy="1240"/>
            </a:xfrm>
            <a:custGeom>
              <a:avLst/>
              <a:gdLst/>
              <a:ahLst/>
              <a:cxnLst>
                <a:cxn ang="0">
                  <a:pos x="0" y="960"/>
                </a:cxn>
                <a:cxn ang="0">
                  <a:pos x="336" y="1200"/>
                </a:cxn>
                <a:cxn ang="0">
                  <a:pos x="576" y="1200"/>
                </a:cxn>
                <a:cxn ang="0">
                  <a:pos x="696" y="972"/>
                </a:cxn>
                <a:cxn ang="0">
                  <a:pos x="636" y="462"/>
                </a:cxn>
                <a:cxn ang="0">
                  <a:pos x="816" y="276"/>
                </a:cxn>
                <a:cxn ang="0">
                  <a:pos x="1392" y="432"/>
                </a:cxn>
                <a:cxn ang="0">
                  <a:pos x="1740" y="390"/>
                </a:cxn>
                <a:cxn ang="0">
                  <a:pos x="1974" y="348"/>
                </a:cxn>
                <a:cxn ang="0">
                  <a:pos x="1872" y="0"/>
                </a:cxn>
              </a:cxnLst>
              <a:rect l="0" t="0" r="r" b="b"/>
              <a:pathLst>
                <a:path w="1996" h="1240">
                  <a:moveTo>
                    <a:pt x="0" y="960"/>
                  </a:moveTo>
                  <a:cubicBezTo>
                    <a:pt x="56" y="1000"/>
                    <a:pt x="240" y="1160"/>
                    <a:pt x="336" y="1200"/>
                  </a:cubicBezTo>
                  <a:cubicBezTo>
                    <a:pt x="432" y="1240"/>
                    <a:pt x="516" y="1238"/>
                    <a:pt x="576" y="1200"/>
                  </a:cubicBezTo>
                  <a:cubicBezTo>
                    <a:pt x="636" y="1162"/>
                    <a:pt x="686" y="1095"/>
                    <a:pt x="696" y="972"/>
                  </a:cubicBezTo>
                  <a:cubicBezTo>
                    <a:pt x="706" y="849"/>
                    <a:pt x="616" y="578"/>
                    <a:pt x="636" y="462"/>
                  </a:cubicBezTo>
                  <a:cubicBezTo>
                    <a:pt x="656" y="346"/>
                    <a:pt x="690" y="281"/>
                    <a:pt x="816" y="276"/>
                  </a:cubicBezTo>
                  <a:cubicBezTo>
                    <a:pt x="942" y="271"/>
                    <a:pt x="1238" y="413"/>
                    <a:pt x="1392" y="432"/>
                  </a:cubicBezTo>
                  <a:cubicBezTo>
                    <a:pt x="1546" y="451"/>
                    <a:pt x="1643" y="404"/>
                    <a:pt x="1740" y="390"/>
                  </a:cubicBezTo>
                  <a:cubicBezTo>
                    <a:pt x="1837" y="376"/>
                    <a:pt x="1952" y="413"/>
                    <a:pt x="1974" y="348"/>
                  </a:cubicBezTo>
                  <a:cubicBezTo>
                    <a:pt x="1996" y="283"/>
                    <a:pt x="1986" y="84"/>
                    <a:pt x="1872" y="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27" name="Freeform 7"/>
            <p:cNvSpPr>
              <a:spLocks/>
            </p:cNvSpPr>
            <p:nvPr/>
          </p:nvSpPr>
          <p:spPr bwMode="hidden">
            <a:xfrm>
              <a:off x="0" y="-8"/>
              <a:ext cx="1584" cy="1008"/>
            </a:xfrm>
            <a:custGeom>
              <a:avLst/>
              <a:gdLst/>
              <a:ahLst/>
              <a:cxnLst>
                <a:cxn ang="0">
                  <a:pos x="0" y="576"/>
                </a:cxn>
                <a:cxn ang="0">
                  <a:pos x="336" y="960"/>
                </a:cxn>
                <a:cxn ang="0">
                  <a:pos x="480" y="864"/>
                </a:cxn>
                <a:cxn ang="0">
                  <a:pos x="318" y="414"/>
                </a:cxn>
                <a:cxn ang="0">
                  <a:pos x="780" y="36"/>
                </a:cxn>
                <a:cxn ang="0">
                  <a:pos x="1440" y="192"/>
                </a:cxn>
                <a:cxn ang="0">
                  <a:pos x="1584" y="0"/>
                </a:cxn>
              </a:cxnLst>
              <a:rect l="0" t="0" r="r" b="b"/>
              <a:pathLst>
                <a:path w="1584" h="1008">
                  <a:moveTo>
                    <a:pt x="0" y="576"/>
                  </a:moveTo>
                  <a:cubicBezTo>
                    <a:pt x="56" y="640"/>
                    <a:pt x="256" y="912"/>
                    <a:pt x="336" y="960"/>
                  </a:cubicBezTo>
                  <a:cubicBezTo>
                    <a:pt x="416" y="1008"/>
                    <a:pt x="483" y="955"/>
                    <a:pt x="480" y="864"/>
                  </a:cubicBezTo>
                  <a:cubicBezTo>
                    <a:pt x="477" y="773"/>
                    <a:pt x="384" y="618"/>
                    <a:pt x="318" y="414"/>
                  </a:cubicBezTo>
                  <a:cubicBezTo>
                    <a:pt x="156" y="12"/>
                    <a:pt x="528" y="6"/>
                    <a:pt x="780" y="36"/>
                  </a:cubicBezTo>
                  <a:cubicBezTo>
                    <a:pt x="1002" y="66"/>
                    <a:pt x="1306" y="198"/>
                    <a:pt x="1440" y="192"/>
                  </a:cubicBezTo>
                  <a:cubicBezTo>
                    <a:pt x="1574" y="186"/>
                    <a:pt x="1554" y="40"/>
                    <a:pt x="1584" y="0"/>
                  </a:cubicBezTo>
                </a:path>
              </a:pathLst>
            </a:custGeom>
            <a:noFill/>
            <a:ln w="9525">
              <a:solidFill>
                <a:schemeClr val="accent2"/>
              </a:solidFill>
              <a:round/>
              <a:headEnd/>
              <a:tailEnd/>
            </a:ln>
            <a:effectLst/>
          </p:spPr>
          <p:txBody>
            <a:bodyPr wrap="none" anchor="ctr"/>
            <a:lstStyle/>
            <a:p>
              <a:pPr>
                <a:defRPr/>
              </a:pPr>
              <a:endParaRPr lang="en-US"/>
            </a:p>
          </p:txBody>
        </p:sp>
        <p:sp>
          <p:nvSpPr>
            <p:cNvPr id="5128" name="Freeform 8"/>
            <p:cNvSpPr>
              <a:spLocks/>
            </p:cNvSpPr>
            <p:nvPr/>
          </p:nvSpPr>
          <p:spPr bwMode="hidden">
            <a:xfrm>
              <a:off x="856" y="144"/>
              <a:ext cx="3752" cy="1816"/>
            </a:xfrm>
            <a:custGeom>
              <a:avLst/>
              <a:gdLst/>
              <a:ahLst/>
              <a:cxnLst>
                <a:cxn ang="0">
                  <a:pos x="248" y="1000"/>
                </a:cxn>
                <a:cxn ang="0">
                  <a:pos x="200" y="760"/>
                </a:cxn>
                <a:cxn ang="0">
                  <a:pos x="248" y="664"/>
                </a:cxn>
                <a:cxn ang="0">
                  <a:pos x="584" y="616"/>
                </a:cxn>
                <a:cxn ang="0">
                  <a:pos x="1304" y="664"/>
                </a:cxn>
                <a:cxn ang="0">
                  <a:pos x="1640" y="424"/>
                </a:cxn>
                <a:cxn ang="0">
                  <a:pos x="1976" y="472"/>
                </a:cxn>
                <a:cxn ang="0">
                  <a:pos x="2600" y="424"/>
                </a:cxn>
                <a:cxn ang="0">
                  <a:pos x="3128" y="88"/>
                </a:cxn>
                <a:cxn ang="0">
                  <a:pos x="3560" y="40"/>
                </a:cxn>
                <a:cxn ang="0">
                  <a:pos x="3656" y="328"/>
                </a:cxn>
                <a:cxn ang="0">
                  <a:pos x="2984" y="760"/>
                </a:cxn>
                <a:cxn ang="0">
                  <a:pos x="2456" y="952"/>
                </a:cxn>
                <a:cxn ang="0">
                  <a:pos x="1976" y="1432"/>
                </a:cxn>
                <a:cxn ang="0">
                  <a:pos x="1400" y="1768"/>
                </a:cxn>
                <a:cxn ang="0">
                  <a:pos x="968" y="1720"/>
                </a:cxn>
                <a:cxn ang="0">
                  <a:pos x="296" y="1768"/>
                </a:cxn>
                <a:cxn ang="0">
                  <a:pos x="8" y="1432"/>
                </a:cxn>
                <a:cxn ang="0">
                  <a:pos x="248" y="1000"/>
                </a:cxn>
              </a:cxnLst>
              <a:rect l="0" t="0" r="r" b="b"/>
              <a:pathLst>
                <a:path w="3752" h="1816">
                  <a:moveTo>
                    <a:pt x="248" y="1000"/>
                  </a:moveTo>
                  <a:cubicBezTo>
                    <a:pt x="280" y="888"/>
                    <a:pt x="200" y="816"/>
                    <a:pt x="200" y="760"/>
                  </a:cubicBezTo>
                  <a:cubicBezTo>
                    <a:pt x="200" y="704"/>
                    <a:pt x="184" y="688"/>
                    <a:pt x="248" y="664"/>
                  </a:cubicBezTo>
                  <a:cubicBezTo>
                    <a:pt x="312" y="640"/>
                    <a:pt x="408" y="616"/>
                    <a:pt x="584" y="616"/>
                  </a:cubicBezTo>
                  <a:cubicBezTo>
                    <a:pt x="760" y="616"/>
                    <a:pt x="1128" y="696"/>
                    <a:pt x="1304" y="664"/>
                  </a:cubicBezTo>
                  <a:cubicBezTo>
                    <a:pt x="1480" y="632"/>
                    <a:pt x="1528" y="456"/>
                    <a:pt x="1640" y="424"/>
                  </a:cubicBezTo>
                  <a:cubicBezTo>
                    <a:pt x="1752" y="392"/>
                    <a:pt x="1816" y="472"/>
                    <a:pt x="1976" y="472"/>
                  </a:cubicBezTo>
                  <a:cubicBezTo>
                    <a:pt x="2136" y="472"/>
                    <a:pt x="2408" y="488"/>
                    <a:pt x="2600" y="424"/>
                  </a:cubicBezTo>
                  <a:cubicBezTo>
                    <a:pt x="2792" y="360"/>
                    <a:pt x="2968" y="152"/>
                    <a:pt x="3128" y="88"/>
                  </a:cubicBezTo>
                  <a:cubicBezTo>
                    <a:pt x="3288" y="24"/>
                    <a:pt x="3472" y="0"/>
                    <a:pt x="3560" y="40"/>
                  </a:cubicBezTo>
                  <a:cubicBezTo>
                    <a:pt x="3648" y="80"/>
                    <a:pt x="3752" y="208"/>
                    <a:pt x="3656" y="328"/>
                  </a:cubicBezTo>
                  <a:cubicBezTo>
                    <a:pt x="3560" y="448"/>
                    <a:pt x="3184" y="656"/>
                    <a:pt x="2984" y="760"/>
                  </a:cubicBezTo>
                  <a:cubicBezTo>
                    <a:pt x="2784" y="864"/>
                    <a:pt x="2624" y="840"/>
                    <a:pt x="2456" y="952"/>
                  </a:cubicBezTo>
                  <a:cubicBezTo>
                    <a:pt x="2288" y="1064"/>
                    <a:pt x="2152" y="1296"/>
                    <a:pt x="1976" y="1432"/>
                  </a:cubicBezTo>
                  <a:cubicBezTo>
                    <a:pt x="1800" y="1568"/>
                    <a:pt x="1568" y="1720"/>
                    <a:pt x="1400" y="1768"/>
                  </a:cubicBezTo>
                  <a:cubicBezTo>
                    <a:pt x="1232" y="1816"/>
                    <a:pt x="1152" y="1720"/>
                    <a:pt x="968" y="1720"/>
                  </a:cubicBezTo>
                  <a:cubicBezTo>
                    <a:pt x="784" y="1720"/>
                    <a:pt x="456" y="1816"/>
                    <a:pt x="296" y="1768"/>
                  </a:cubicBezTo>
                  <a:cubicBezTo>
                    <a:pt x="136" y="1720"/>
                    <a:pt x="16" y="1560"/>
                    <a:pt x="8" y="1432"/>
                  </a:cubicBezTo>
                  <a:cubicBezTo>
                    <a:pt x="0" y="1304"/>
                    <a:pt x="216" y="1112"/>
                    <a:pt x="248" y="1000"/>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29" name="Freeform 9"/>
            <p:cNvSpPr>
              <a:spLocks/>
            </p:cNvSpPr>
            <p:nvPr/>
          </p:nvSpPr>
          <p:spPr bwMode="hidden">
            <a:xfrm>
              <a:off x="972" y="688"/>
              <a:ext cx="2580" cy="1140"/>
            </a:xfrm>
            <a:custGeom>
              <a:avLst/>
              <a:gdLst/>
              <a:ahLst/>
              <a:cxnLst>
                <a:cxn ang="0">
                  <a:pos x="36" y="792"/>
                </a:cxn>
                <a:cxn ang="0">
                  <a:pos x="228" y="456"/>
                </a:cxn>
                <a:cxn ang="0">
                  <a:pos x="324" y="264"/>
                </a:cxn>
                <a:cxn ang="0">
                  <a:pos x="612" y="216"/>
                </a:cxn>
                <a:cxn ang="0">
                  <a:pos x="1092" y="312"/>
                </a:cxn>
                <a:cxn ang="0">
                  <a:pos x="1536" y="60"/>
                </a:cxn>
                <a:cxn ang="0">
                  <a:pos x="2388" y="120"/>
                </a:cxn>
                <a:cxn ang="0">
                  <a:pos x="2328" y="288"/>
                </a:cxn>
                <a:cxn ang="0">
                  <a:pos x="2028" y="612"/>
                </a:cxn>
                <a:cxn ang="0">
                  <a:pos x="1428" y="1032"/>
                </a:cxn>
                <a:cxn ang="0">
                  <a:pos x="1140" y="1080"/>
                </a:cxn>
                <a:cxn ang="0">
                  <a:pos x="324" y="1032"/>
                </a:cxn>
                <a:cxn ang="0">
                  <a:pos x="36" y="792"/>
                </a:cxn>
              </a:cxnLst>
              <a:rect l="0" t="0" r="r" b="b"/>
              <a:pathLst>
                <a:path w="2580" h="1140">
                  <a:moveTo>
                    <a:pt x="36" y="792"/>
                  </a:moveTo>
                  <a:cubicBezTo>
                    <a:pt x="66" y="666"/>
                    <a:pt x="180" y="544"/>
                    <a:pt x="228" y="456"/>
                  </a:cubicBezTo>
                  <a:cubicBezTo>
                    <a:pt x="276" y="368"/>
                    <a:pt x="260" y="304"/>
                    <a:pt x="324" y="264"/>
                  </a:cubicBezTo>
                  <a:cubicBezTo>
                    <a:pt x="388" y="224"/>
                    <a:pt x="484" y="208"/>
                    <a:pt x="612" y="216"/>
                  </a:cubicBezTo>
                  <a:cubicBezTo>
                    <a:pt x="740" y="224"/>
                    <a:pt x="828" y="330"/>
                    <a:pt x="1092" y="312"/>
                  </a:cubicBezTo>
                  <a:cubicBezTo>
                    <a:pt x="1422" y="270"/>
                    <a:pt x="1416" y="0"/>
                    <a:pt x="1536" y="60"/>
                  </a:cubicBezTo>
                  <a:cubicBezTo>
                    <a:pt x="1782" y="204"/>
                    <a:pt x="2256" y="82"/>
                    <a:pt x="2388" y="120"/>
                  </a:cubicBezTo>
                  <a:cubicBezTo>
                    <a:pt x="2520" y="158"/>
                    <a:pt x="2580" y="198"/>
                    <a:pt x="2328" y="288"/>
                  </a:cubicBezTo>
                  <a:cubicBezTo>
                    <a:pt x="2094" y="378"/>
                    <a:pt x="2178" y="488"/>
                    <a:pt x="2028" y="612"/>
                  </a:cubicBezTo>
                  <a:cubicBezTo>
                    <a:pt x="1878" y="736"/>
                    <a:pt x="1576" y="954"/>
                    <a:pt x="1428" y="1032"/>
                  </a:cubicBezTo>
                  <a:cubicBezTo>
                    <a:pt x="1292" y="1112"/>
                    <a:pt x="1218" y="1140"/>
                    <a:pt x="1140" y="1080"/>
                  </a:cubicBezTo>
                  <a:cubicBezTo>
                    <a:pt x="918" y="960"/>
                    <a:pt x="508" y="1080"/>
                    <a:pt x="324" y="1032"/>
                  </a:cubicBezTo>
                  <a:cubicBezTo>
                    <a:pt x="140" y="984"/>
                    <a:pt x="0" y="918"/>
                    <a:pt x="36" y="792"/>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0" name="Freeform 10"/>
            <p:cNvSpPr>
              <a:spLocks/>
            </p:cNvSpPr>
            <p:nvPr/>
          </p:nvSpPr>
          <p:spPr bwMode="hidden">
            <a:xfrm>
              <a:off x="1170" y="910"/>
              <a:ext cx="1758" cy="696"/>
            </a:xfrm>
            <a:custGeom>
              <a:avLst/>
              <a:gdLst/>
              <a:ahLst/>
              <a:cxnLst>
                <a:cxn ang="0">
                  <a:pos x="60" y="594"/>
                </a:cxn>
                <a:cxn ang="0">
                  <a:pos x="126" y="234"/>
                </a:cxn>
                <a:cxn ang="0">
                  <a:pos x="1182" y="234"/>
                </a:cxn>
                <a:cxn ang="0">
                  <a:pos x="1518" y="90"/>
                </a:cxn>
                <a:cxn ang="0">
                  <a:pos x="1710" y="138"/>
                </a:cxn>
                <a:cxn ang="0">
                  <a:pos x="1230" y="522"/>
                </a:cxn>
                <a:cxn ang="0">
                  <a:pos x="750" y="666"/>
                </a:cxn>
                <a:cxn ang="0">
                  <a:pos x="60" y="594"/>
                </a:cxn>
              </a:cxnLst>
              <a:rect l="0" t="0" r="r" b="b"/>
              <a:pathLst>
                <a:path w="1758" h="696">
                  <a:moveTo>
                    <a:pt x="60" y="594"/>
                  </a:moveTo>
                  <a:cubicBezTo>
                    <a:pt x="0" y="462"/>
                    <a:pt x="48" y="306"/>
                    <a:pt x="126" y="234"/>
                  </a:cubicBezTo>
                  <a:cubicBezTo>
                    <a:pt x="390" y="30"/>
                    <a:pt x="654" y="378"/>
                    <a:pt x="1182" y="234"/>
                  </a:cubicBezTo>
                  <a:cubicBezTo>
                    <a:pt x="1414" y="210"/>
                    <a:pt x="1284" y="132"/>
                    <a:pt x="1518" y="90"/>
                  </a:cubicBezTo>
                  <a:cubicBezTo>
                    <a:pt x="1680" y="0"/>
                    <a:pt x="1758" y="66"/>
                    <a:pt x="1710" y="138"/>
                  </a:cubicBezTo>
                  <a:cubicBezTo>
                    <a:pt x="1662" y="210"/>
                    <a:pt x="1290" y="372"/>
                    <a:pt x="1230" y="522"/>
                  </a:cubicBezTo>
                  <a:cubicBezTo>
                    <a:pt x="1134" y="696"/>
                    <a:pt x="945" y="654"/>
                    <a:pt x="750" y="666"/>
                  </a:cubicBezTo>
                  <a:cubicBezTo>
                    <a:pt x="555" y="678"/>
                    <a:pt x="164" y="666"/>
                    <a:pt x="60" y="594"/>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1" name="Freeform 11"/>
            <p:cNvSpPr>
              <a:spLocks/>
            </p:cNvSpPr>
            <p:nvPr/>
          </p:nvSpPr>
          <p:spPr bwMode="hidden">
            <a:xfrm rot="-299203">
              <a:off x="1296" y="1240"/>
              <a:ext cx="928" cy="192"/>
            </a:xfrm>
            <a:custGeom>
              <a:avLst/>
              <a:gdLst/>
              <a:ahLst/>
              <a:cxnLst>
                <a:cxn ang="0">
                  <a:pos x="104" y="96"/>
                </a:cxn>
                <a:cxn ang="0">
                  <a:pos x="152" y="0"/>
                </a:cxn>
                <a:cxn ang="0">
                  <a:pos x="728" y="96"/>
                </a:cxn>
                <a:cxn ang="0">
                  <a:pos x="920" y="96"/>
                </a:cxn>
                <a:cxn ang="0">
                  <a:pos x="776" y="192"/>
                </a:cxn>
                <a:cxn ang="0">
                  <a:pos x="104" y="96"/>
                </a:cxn>
              </a:cxnLst>
              <a:rect l="0" t="0" r="r" b="b"/>
              <a:pathLst>
                <a:path w="928" h="192">
                  <a:moveTo>
                    <a:pt x="104" y="96"/>
                  </a:moveTo>
                  <a:cubicBezTo>
                    <a:pt x="0" y="64"/>
                    <a:pt x="48" y="0"/>
                    <a:pt x="152" y="0"/>
                  </a:cubicBezTo>
                  <a:cubicBezTo>
                    <a:pt x="256" y="0"/>
                    <a:pt x="600" y="80"/>
                    <a:pt x="728" y="96"/>
                  </a:cubicBezTo>
                  <a:cubicBezTo>
                    <a:pt x="856" y="112"/>
                    <a:pt x="912" y="80"/>
                    <a:pt x="920" y="96"/>
                  </a:cubicBezTo>
                  <a:cubicBezTo>
                    <a:pt x="928" y="112"/>
                    <a:pt x="912" y="192"/>
                    <a:pt x="776" y="192"/>
                  </a:cubicBezTo>
                  <a:cubicBezTo>
                    <a:pt x="640" y="192"/>
                    <a:pt x="208" y="128"/>
                    <a:pt x="104" y="96"/>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2" name="Freeform 12"/>
            <p:cNvSpPr>
              <a:spLocks/>
            </p:cNvSpPr>
            <p:nvPr/>
          </p:nvSpPr>
          <p:spPr bwMode="hidden">
            <a:xfrm>
              <a:off x="0" y="1584"/>
              <a:ext cx="5754" cy="2280"/>
            </a:xfrm>
            <a:custGeom>
              <a:avLst/>
              <a:gdLst/>
              <a:ahLst/>
              <a:cxnLst>
                <a:cxn ang="0">
                  <a:pos x="0" y="40"/>
                </a:cxn>
                <a:cxn ang="0">
                  <a:pos x="336" y="40"/>
                </a:cxn>
                <a:cxn ang="0">
                  <a:pos x="720" y="280"/>
                </a:cxn>
                <a:cxn ang="0">
                  <a:pos x="912" y="712"/>
                </a:cxn>
                <a:cxn ang="0">
                  <a:pos x="864" y="1240"/>
                </a:cxn>
                <a:cxn ang="0">
                  <a:pos x="960" y="1768"/>
                </a:cxn>
                <a:cxn ang="0">
                  <a:pos x="1440" y="2152"/>
                </a:cxn>
                <a:cxn ang="0">
                  <a:pos x="2160" y="2248"/>
                </a:cxn>
                <a:cxn ang="0">
                  <a:pos x="2688" y="1960"/>
                </a:cxn>
                <a:cxn ang="0">
                  <a:pos x="2706" y="472"/>
                </a:cxn>
                <a:cxn ang="0">
                  <a:pos x="3456" y="424"/>
                </a:cxn>
                <a:cxn ang="0">
                  <a:pos x="4416" y="712"/>
                </a:cxn>
                <a:cxn ang="0">
                  <a:pos x="4416" y="1432"/>
                </a:cxn>
                <a:cxn ang="0">
                  <a:pos x="4728" y="1822"/>
                </a:cxn>
                <a:cxn ang="0">
                  <a:pos x="5322" y="2206"/>
                </a:cxn>
                <a:cxn ang="0">
                  <a:pos x="5754" y="1510"/>
                </a:cxn>
              </a:cxnLst>
              <a:rect l="0" t="0" r="r" b="b"/>
              <a:pathLst>
                <a:path w="5754" h="2280">
                  <a:moveTo>
                    <a:pt x="0" y="40"/>
                  </a:moveTo>
                  <a:cubicBezTo>
                    <a:pt x="56" y="40"/>
                    <a:pt x="216" y="0"/>
                    <a:pt x="336" y="40"/>
                  </a:cubicBezTo>
                  <a:cubicBezTo>
                    <a:pt x="456" y="80"/>
                    <a:pt x="624" y="168"/>
                    <a:pt x="720" y="280"/>
                  </a:cubicBezTo>
                  <a:cubicBezTo>
                    <a:pt x="816" y="392"/>
                    <a:pt x="888" y="552"/>
                    <a:pt x="912" y="712"/>
                  </a:cubicBezTo>
                  <a:cubicBezTo>
                    <a:pt x="936" y="872"/>
                    <a:pt x="856" y="1064"/>
                    <a:pt x="864" y="1240"/>
                  </a:cubicBezTo>
                  <a:cubicBezTo>
                    <a:pt x="872" y="1416"/>
                    <a:pt x="864" y="1616"/>
                    <a:pt x="960" y="1768"/>
                  </a:cubicBezTo>
                  <a:cubicBezTo>
                    <a:pt x="1056" y="1920"/>
                    <a:pt x="1240" y="2072"/>
                    <a:pt x="1440" y="2152"/>
                  </a:cubicBezTo>
                  <a:cubicBezTo>
                    <a:pt x="1640" y="2232"/>
                    <a:pt x="1952" y="2280"/>
                    <a:pt x="2160" y="2248"/>
                  </a:cubicBezTo>
                  <a:cubicBezTo>
                    <a:pt x="2368" y="2216"/>
                    <a:pt x="2597" y="2256"/>
                    <a:pt x="2688" y="1960"/>
                  </a:cubicBezTo>
                  <a:cubicBezTo>
                    <a:pt x="2779" y="1664"/>
                    <a:pt x="2578" y="728"/>
                    <a:pt x="2706" y="472"/>
                  </a:cubicBezTo>
                  <a:cubicBezTo>
                    <a:pt x="2834" y="216"/>
                    <a:pt x="3171" y="384"/>
                    <a:pt x="3456" y="424"/>
                  </a:cubicBezTo>
                  <a:cubicBezTo>
                    <a:pt x="3741" y="464"/>
                    <a:pt x="4256" y="544"/>
                    <a:pt x="4416" y="712"/>
                  </a:cubicBezTo>
                  <a:cubicBezTo>
                    <a:pt x="4576" y="880"/>
                    <a:pt x="4364" y="1247"/>
                    <a:pt x="4416" y="1432"/>
                  </a:cubicBezTo>
                  <a:cubicBezTo>
                    <a:pt x="4468" y="1617"/>
                    <a:pt x="4577" y="1693"/>
                    <a:pt x="4728" y="1822"/>
                  </a:cubicBezTo>
                  <a:cubicBezTo>
                    <a:pt x="4879" y="1951"/>
                    <a:pt x="5151" y="2258"/>
                    <a:pt x="5322" y="2206"/>
                  </a:cubicBezTo>
                  <a:cubicBezTo>
                    <a:pt x="5493" y="2154"/>
                    <a:pt x="5664" y="1655"/>
                    <a:pt x="5754" y="151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3" name="Freeform 13"/>
            <p:cNvSpPr>
              <a:spLocks/>
            </p:cNvSpPr>
            <p:nvPr/>
          </p:nvSpPr>
          <p:spPr bwMode="hidden">
            <a:xfrm>
              <a:off x="1056" y="2008"/>
              <a:ext cx="1496" cy="1464"/>
            </a:xfrm>
            <a:custGeom>
              <a:avLst/>
              <a:gdLst/>
              <a:ahLst/>
              <a:cxnLst>
                <a:cxn ang="0">
                  <a:pos x="408" y="16"/>
                </a:cxn>
                <a:cxn ang="0">
                  <a:pos x="72" y="304"/>
                </a:cxn>
                <a:cxn ang="0">
                  <a:pos x="72" y="976"/>
                </a:cxn>
                <a:cxn ang="0">
                  <a:pos x="504" y="1360"/>
                </a:cxn>
                <a:cxn ang="0">
                  <a:pos x="1128" y="1408"/>
                </a:cxn>
                <a:cxn ang="0">
                  <a:pos x="1464" y="1024"/>
                </a:cxn>
                <a:cxn ang="0">
                  <a:pos x="1320" y="208"/>
                </a:cxn>
                <a:cxn ang="0">
                  <a:pos x="408" y="16"/>
                </a:cxn>
              </a:cxnLst>
              <a:rect l="0" t="0" r="r" b="b"/>
              <a:pathLst>
                <a:path w="1496" h="1464">
                  <a:moveTo>
                    <a:pt x="408" y="16"/>
                  </a:moveTo>
                  <a:cubicBezTo>
                    <a:pt x="200" y="32"/>
                    <a:pt x="128" y="144"/>
                    <a:pt x="72" y="304"/>
                  </a:cubicBezTo>
                  <a:cubicBezTo>
                    <a:pt x="16" y="464"/>
                    <a:pt x="0" y="800"/>
                    <a:pt x="72" y="976"/>
                  </a:cubicBezTo>
                  <a:cubicBezTo>
                    <a:pt x="144" y="1152"/>
                    <a:pt x="328" y="1288"/>
                    <a:pt x="504" y="1360"/>
                  </a:cubicBezTo>
                  <a:cubicBezTo>
                    <a:pt x="680" y="1432"/>
                    <a:pt x="968" y="1464"/>
                    <a:pt x="1128" y="1408"/>
                  </a:cubicBezTo>
                  <a:cubicBezTo>
                    <a:pt x="1288" y="1352"/>
                    <a:pt x="1432" y="1224"/>
                    <a:pt x="1464" y="1024"/>
                  </a:cubicBezTo>
                  <a:cubicBezTo>
                    <a:pt x="1496" y="824"/>
                    <a:pt x="1496" y="376"/>
                    <a:pt x="1320" y="208"/>
                  </a:cubicBezTo>
                  <a:cubicBezTo>
                    <a:pt x="1144" y="40"/>
                    <a:pt x="616" y="0"/>
                    <a:pt x="408" y="16"/>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4" name="Freeform 14"/>
            <p:cNvSpPr>
              <a:spLocks/>
            </p:cNvSpPr>
            <p:nvPr/>
          </p:nvSpPr>
          <p:spPr bwMode="hidden">
            <a:xfrm rot="1159149">
              <a:off x="1296" y="2152"/>
              <a:ext cx="1126" cy="730"/>
            </a:xfrm>
            <a:custGeom>
              <a:avLst/>
              <a:gdLst/>
              <a:ahLst/>
              <a:cxnLst>
                <a:cxn ang="0">
                  <a:pos x="940" y="196"/>
                </a:cxn>
                <a:cxn ang="0">
                  <a:pos x="576" y="20"/>
                </a:cxn>
                <a:cxn ang="0">
                  <a:pos x="192" y="76"/>
                </a:cxn>
                <a:cxn ang="0">
                  <a:pos x="24" y="372"/>
                </a:cxn>
                <a:cxn ang="0">
                  <a:pos x="520" y="670"/>
                </a:cxn>
                <a:cxn ang="0">
                  <a:pos x="1048" y="568"/>
                </a:cxn>
                <a:cxn ang="0">
                  <a:pos x="940" y="196"/>
                </a:cxn>
              </a:cxnLst>
              <a:rect l="0" t="0" r="r" b="b"/>
              <a:pathLst>
                <a:path w="1126" h="730">
                  <a:moveTo>
                    <a:pt x="940" y="196"/>
                  </a:moveTo>
                  <a:cubicBezTo>
                    <a:pt x="700" y="100"/>
                    <a:pt x="701" y="40"/>
                    <a:pt x="576" y="20"/>
                  </a:cubicBezTo>
                  <a:cubicBezTo>
                    <a:pt x="451" y="0"/>
                    <a:pt x="284" y="17"/>
                    <a:pt x="192" y="76"/>
                  </a:cubicBezTo>
                  <a:cubicBezTo>
                    <a:pt x="100" y="135"/>
                    <a:pt x="56" y="132"/>
                    <a:pt x="24" y="372"/>
                  </a:cubicBezTo>
                  <a:cubicBezTo>
                    <a:pt x="0" y="730"/>
                    <a:pt x="350" y="637"/>
                    <a:pt x="520" y="670"/>
                  </a:cubicBezTo>
                  <a:cubicBezTo>
                    <a:pt x="690" y="703"/>
                    <a:pt x="978" y="647"/>
                    <a:pt x="1048" y="568"/>
                  </a:cubicBezTo>
                  <a:cubicBezTo>
                    <a:pt x="1118" y="489"/>
                    <a:pt x="1126" y="280"/>
                    <a:pt x="940" y="196"/>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5" name="Freeform 15"/>
            <p:cNvSpPr>
              <a:spLocks/>
            </p:cNvSpPr>
            <p:nvPr/>
          </p:nvSpPr>
          <p:spPr bwMode="hidden">
            <a:xfrm>
              <a:off x="3112" y="-8"/>
              <a:ext cx="2648" cy="3394"/>
            </a:xfrm>
            <a:custGeom>
              <a:avLst/>
              <a:gdLst/>
              <a:ahLst/>
              <a:cxnLst>
                <a:cxn ang="0">
                  <a:pos x="1496" y="0"/>
                </a:cxn>
                <a:cxn ang="0">
                  <a:pos x="1640" y="384"/>
                </a:cxn>
                <a:cxn ang="0">
                  <a:pos x="1400" y="864"/>
                </a:cxn>
                <a:cxn ang="0">
                  <a:pos x="536" y="1200"/>
                </a:cxn>
                <a:cxn ang="0">
                  <a:pos x="56" y="1584"/>
                </a:cxn>
                <a:cxn ang="0">
                  <a:pos x="200" y="1872"/>
                </a:cxn>
                <a:cxn ang="0">
                  <a:pos x="1064" y="2016"/>
                </a:cxn>
                <a:cxn ang="0">
                  <a:pos x="1592" y="2304"/>
                </a:cxn>
                <a:cxn ang="0">
                  <a:pos x="1562" y="2940"/>
                </a:cxn>
                <a:cxn ang="0">
                  <a:pos x="2120" y="3384"/>
                </a:cxn>
                <a:cxn ang="0">
                  <a:pos x="2648" y="2880"/>
                </a:cxn>
              </a:cxnLst>
              <a:rect l="0" t="0" r="r" b="b"/>
              <a:pathLst>
                <a:path w="2648" h="3394">
                  <a:moveTo>
                    <a:pt x="1496" y="0"/>
                  </a:moveTo>
                  <a:cubicBezTo>
                    <a:pt x="1520" y="64"/>
                    <a:pt x="1656" y="240"/>
                    <a:pt x="1640" y="384"/>
                  </a:cubicBezTo>
                  <a:cubicBezTo>
                    <a:pt x="1624" y="528"/>
                    <a:pt x="1584" y="728"/>
                    <a:pt x="1400" y="864"/>
                  </a:cubicBezTo>
                  <a:cubicBezTo>
                    <a:pt x="1216" y="1000"/>
                    <a:pt x="760" y="1080"/>
                    <a:pt x="536" y="1200"/>
                  </a:cubicBezTo>
                  <a:cubicBezTo>
                    <a:pt x="312" y="1320"/>
                    <a:pt x="112" y="1472"/>
                    <a:pt x="56" y="1584"/>
                  </a:cubicBezTo>
                  <a:cubicBezTo>
                    <a:pt x="0" y="1696"/>
                    <a:pt x="32" y="1800"/>
                    <a:pt x="200" y="1872"/>
                  </a:cubicBezTo>
                  <a:cubicBezTo>
                    <a:pt x="368" y="1944"/>
                    <a:pt x="832" y="1944"/>
                    <a:pt x="1064" y="2016"/>
                  </a:cubicBezTo>
                  <a:cubicBezTo>
                    <a:pt x="1296" y="2088"/>
                    <a:pt x="1509" y="2150"/>
                    <a:pt x="1592" y="2304"/>
                  </a:cubicBezTo>
                  <a:cubicBezTo>
                    <a:pt x="1675" y="2458"/>
                    <a:pt x="1474" y="2760"/>
                    <a:pt x="1562" y="2940"/>
                  </a:cubicBezTo>
                  <a:cubicBezTo>
                    <a:pt x="1650" y="3120"/>
                    <a:pt x="1939" y="3394"/>
                    <a:pt x="2120" y="3384"/>
                  </a:cubicBezTo>
                  <a:cubicBezTo>
                    <a:pt x="2301" y="3374"/>
                    <a:pt x="2538" y="2985"/>
                    <a:pt x="2648" y="288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6" name="Freeform 16"/>
            <p:cNvSpPr>
              <a:spLocks/>
            </p:cNvSpPr>
            <p:nvPr/>
          </p:nvSpPr>
          <p:spPr bwMode="hidden">
            <a:xfrm>
              <a:off x="3504" y="-8"/>
              <a:ext cx="2256" cy="3160"/>
            </a:xfrm>
            <a:custGeom>
              <a:avLst/>
              <a:gdLst/>
              <a:ahLst/>
              <a:cxnLst>
                <a:cxn ang="0">
                  <a:pos x="1488" y="0"/>
                </a:cxn>
                <a:cxn ang="0">
                  <a:pos x="1488" y="528"/>
                </a:cxn>
                <a:cxn ang="0">
                  <a:pos x="1104" y="1008"/>
                </a:cxn>
                <a:cxn ang="0">
                  <a:pos x="144" y="1488"/>
                </a:cxn>
                <a:cxn ang="0">
                  <a:pos x="240" y="1776"/>
                </a:cxn>
                <a:cxn ang="0">
                  <a:pos x="1056" y="1872"/>
                </a:cxn>
                <a:cxn ang="0">
                  <a:pos x="1536" y="2064"/>
                </a:cxn>
                <a:cxn ang="0">
                  <a:pos x="1536" y="2448"/>
                </a:cxn>
                <a:cxn ang="0">
                  <a:pos x="1344" y="2784"/>
                </a:cxn>
                <a:cxn ang="0">
                  <a:pos x="1632" y="3120"/>
                </a:cxn>
                <a:cxn ang="0">
                  <a:pos x="1968" y="3024"/>
                </a:cxn>
                <a:cxn ang="0">
                  <a:pos x="2208" y="2496"/>
                </a:cxn>
                <a:cxn ang="0">
                  <a:pos x="2112" y="1968"/>
                </a:cxn>
                <a:cxn ang="0">
                  <a:pos x="1776" y="1584"/>
                </a:cxn>
                <a:cxn ang="0">
                  <a:pos x="1824" y="1152"/>
                </a:cxn>
                <a:cxn ang="0">
                  <a:pos x="2256" y="672"/>
                </a:cxn>
              </a:cxnLst>
              <a:rect l="0" t="0" r="r" b="b"/>
              <a:pathLst>
                <a:path w="2256" h="3160">
                  <a:moveTo>
                    <a:pt x="1488" y="0"/>
                  </a:moveTo>
                  <a:cubicBezTo>
                    <a:pt x="1488" y="88"/>
                    <a:pt x="1552" y="360"/>
                    <a:pt x="1488" y="528"/>
                  </a:cubicBezTo>
                  <a:cubicBezTo>
                    <a:pt x="1424" y="696"/>
                    <a:pt x="1328" y="848"/>
                    <a:pt x="1104" y="1008"/>
                  </a:cubicBezTo>
                  <a:cubicBezTo>
                    <a:pt x="880" y="1168"/>
                    <a:pt x="288" y="1360"/>
                    <a:pt x="144" y="1488"/>
                  </a:cubicBezTo>
                  <a:cubicBezTo>
                    <a:pt x="0" y="1616"/>
                    <a:pt x="88" y="1712"/>
                    <a:pt x="240" y="1776"/>
                  </a:cubicBezTo>
                  <a:cubicBezTo>
                    <a:pt x="392" y="1840"/>
                    <a:pt x="840" y="1824"/>
                    <a:pt x="1056" y="1872"/>
                  </a:cubicBezTo>
                  <a:cubicBezTo>
                    <a:pt x="1272" y="1920"/>
                    <a:pt x="1456" y="1968"/>
                    <a:pt x="1536" y="2064"/>
                  </a:cubicBezTo>
                  <a:cubicBezTo>
                    <a:pt x="1616" y="2160"/>
                    <a:pt x="1568" y="2328"/>
                    <a:pt x="1536" y="2448"/>
                  </a:cubicBezTo>
                  <a:cubicBezTo>
                    <a:pt x="1504" y="2568"/>
                    <a:pt x="1328" y="2672"/>
                    <a:pt x="1344" y="2784"/>
                  </a:cubicBezTo>
                  <a:cubicBezTo>
                    <a:pt x="1360" y="2896"/>
                    <a:pt x="1528" y="3080"/>
                    <a:pt x="1632" y="3120"/>
                  </a:cubicBezTo>
                  <a:cubicBezTo>
                    <a:pt x="1736" y="3160"/>
                    <a:pt x="1872" y="3128"/>
                    <a:pt x="1968" y="3024"/>
                  </a:cubicBezTo>
                  <a:cubicBezTo>
                    <a:pt x="2064" y="2920"/>
                    <a:pt x="2184" y="2672"/>
                    <a:pt x="2208" y="2496"/>
                  </a:cubicBezTo>
                  <a:cubicBezTo>
                    <a:pt x="2232" y="2320"/>
                    <a:pt x="2184" y="2120"/>
                    <a:pt x="2112" y="1968"/>
                  </a:cubicBezTo>
                  <a:cubicBezTo>
                    <a:pt x="2040" y="1816"/>
                    <a:pt x="1824" y="1720"/>
                    <a:pt x="1776" y="1584"/>
                  </a:cubicBezTo>
                  <a:cubicBezTo>
                    <a:pt x="1728" y="1448"/>
                    <a:pt x="1744" y="1304"/>
                    <a:pt x="1824" y="1152"/>
                  </a:cubicBezTo>
                  <a:cubicBezTo>
                    <a:pt x="1904" y="1000"/>
                    <a:pt x="2166" y="772"/>
                    <a:pt x="2256" y="672"/>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7" name="Freeform 17"/>
            <p:cNvSpPr>
              <a:spLocks/>
            </p:cNvSpPr>
            <p:nvPr/>
          </p:nvSpPr>
          <p:spPr bwMode="hidden">
            <a:xfrm>
              <a:off x="4008" y="1080"/>
              <a:ext cx="1048" cy="696"/>
            </a:xfrm>
            <a:custGeom>
              <a:avLst/>
              <a:gdLst/>
              <a:ahLst/>
              <a:cxnLst>
                <a:cxn ang="0">
                  <a:pos x="984" y="256"/>
                </a:cxn>
                <a:cxn ang="0">
                  <a:pos x="840" y="16"/>
                </a:cxn>
                <a:cxn ang="0">
                  <a:pos x="552" y="160"/>
                </a:cxn>
                <a:cxn ang="0">
                  <a:pos x="320" y="304"/>
                </a:cxn>
                <a:cxn ang="0">
                  <a:pos x="600" y="592"/>
                </a:cxn>
                <a:cxn ang="0">
                  <a:pos x="984" y="640"/>
                </a:cxn>
                <a:cxn ang="0">
                  <a:pos x="984" y="256"/>
                </a:cxn>
              </a:cxnLst>
              <a:rect l="0" t="0" r="r" b="b"/>
              <a:pathLst>
                <a:path w="1048" h="696">
                  <a:moveTo>
                    <a:pt x="984" y="256"/>
                  </a:moveTo>
                  <a:cubicBezTo>
                    <a:pt x="960" y="152"/>
                    <a:pt x="992" y="32"/>
                    <a:pt x="840" y="16"/>
                  </a:cubicBezTo>
                  <a:cubicBezTo>
                    <a:pt x="736" y="0"/>
                    <a:pt x="624" y="104"/>
                    <a:pt x="552" y="160"/>
                  </a:cubicBezTo>
                  <a:cubicBezTo>
                    <a:pt x="465" y="208"/>
                    <a:pt x="480" y="240"/>
                    <a:pt x="320" y="304"/>
                  </a:cubicBezTo>
                  <a:cubicBezTo>
                    <a:pt x="168" y="368"/>
                    <a:pt x="0" y="512"/>
                    <a:pt x="600" y="592"/>
                  </a:cubicBezTo>
                  <a:cubicBezTo>
                    <a:pt x="696" y="640"/>
                    <a:pt x="920" y="696"/>
                    <a:pt x="984" y="640"/>
                  </a:cubicBezTo>
                  <a:cubicBezTo>
                    <a:pt x="1048" y="584"/>
                    <a:pt x="984" y="336"/>
                    <a:pt x="984" y="256"/>
                  </a:cubicBezTo>
                  <a:close/>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8" name="Freeform 18"/>
            <p:cNvSpPr>
              <a:spLocks/>
            </p:cNvSpPr>
            <p:nvPr/>
          </p:nvSpPr>
          <p:spPr bwMode="hidden">
            <a:xfrm>
              <a:off x="5117" y="-8"/>
              <a:ext cx="547" cy="696"/>
            </a:xfrm>
            <a:custGeom>
              <a:avLst/>
              <a:gdLst/>
              <a:ahLst/>
              <a:cxnLst>
                <a:cxn ang="0">
                  <a:pos x="19" y="0"/>
                </a:cxn>
                <a:cxn ang="0">
                  <a:pos x="19" y="528"/>
                </a:cxn>
                <a:cxn ang="0">
                  <a:pos x="131" y="680"/>
                </a:cxn>
                <a:cxn ang="0">
                  <a:pos x="355" y="624"/>
                </a:cxn>
                <a:cxn ang="0">
                  <a:pos x="499" y="384"/>
                </a:cxn>
                <a:cxn ang="0">
                  <a:pos x="547" y="0"/>
                </a:cxn>
              </a:cxnLst>
              <a:rect l="0" t="0" r="r" b="b"/>
              <a:pathLst>
                <a:path w="547" h="696">
                  <a:moveTo>
                    <a:pt x="19" y="0"/>
                  </a:moveTo>
                  <a:cubicBezTo>
                    <a:pt x="19" y="88"/>
                    <a:pt x="0" y="415"/>
                    <a:pt x="19" y="528"/>
                  </a:cubicBezTo>
                  <a:cubicBezTo>
                    <a:pt x="38" y="641"/>
                    <a:pt x="75" y="664"/>
                    <a:pt x="131" y="680"/>
                  </a:cubicBezTo>
                  <a:cubicBezTo>
                    <a:pt x="187" y="696"/>
                    <a:pt x="294" y="673"/>
                    <a:pt x="355" y="624"/>
                  </a:cubicBezTo>
                  <a:cubicBezTo>
                    <a:pt x="416" y="575"/>
                    <a:pt x="467" y="488"/>
                    <a:pt x="499" y="384"/>
                  </a:cubicBezTo>
                  <a:cubicBezTo>
                    <a:pt x="531" y="280"/>
                    <a:pt x="537" y="80"/>
                    <a:pt x="547" y="0"/>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39" name="Freeform 19"/>
            <p:cNvSpPr>
              <a:spLocks/>
            </p:cNvSpPr>
            <p:nvPr/>
          </p:nvSpPr>
          <p:spPr bwMode="hidden">
            <a:xfrm>
              <a:off x="0" y="2024"/>
              <a:ext cx="1984" cy="2296"/>
            </a:xfrm>
            <a:custGeom>
              <a:avLst/>
              <a:gdLst/>
              <a:ahLst/>
              <a:cxnLst>
                <a:cxn ang="0">
                  <a:pos x="0" y="32"/>
                </a:cxn>
                <a:cxn ang="0">
                  <a:pos x="336" y="32"/>
                </a:cxn>
                <a:cxn ang="0">
                  <a:pos x="592" y="224"/>
                </a:cxn>
                <a:cxn ang="0">
                  <a:pos x="696" y="664"/>
                </a:cxn>
                <a:cxn ang="0">
                  <a:pos x="664" y="1224"/>
                </a:cxn>
                <a:cxn ang="0">
                  <a:pos x="816" y="1784"/>
                </a:cxn>
                <a:cxn ang="0">
                  <a:pos x="1128" y="2128"/>
                </a:cxn>
                <a:cxn ang="0">
                  <a:pos x="1984" y="2296"/>
                </a:cxn>
              </a:cxnLst>
              <a:rect l="0" t="0" r="r" b="b"/>
              <a:pathLst>
                <a:path w="1984" h="2296">
                  <a:moveTo>
                    <a:pt x="0" y="32"/>
                  </a:moveTo>
                  <a:cubicBezTo>
                    <a:pt x="56" y="32"/>
                    <a:pt x="237" y="0"/>
                    <a:pt x="336" y="32"/>
                  </a:cubicBezTo>
                  <a:cubicBezTo>
                    <a:pt x="435" y="64"/>
                    <a:pt x="532" y="119"/>
                    <a:pt x="592" y="224"/>
                  </a:cubicBezTo>
                  <a:cubicBezTo>
                    <a:pt x="652" y="329"/>
                    <a:pt x="684" y="497"/>
                    <a:pt x="696" y="664"/>
                  </a:cubicBezTo>
                  <a:cubicBezTo>
                    <a:pt x="708" y="831"/>
                    <a:pt x="644" y="1037"/>
                    <a:pt x="664" y="1224"/>
                  </a:cubicBezTo>
                  <a:cubicBezTo>
                    <a:pt x="684" y="1411"/>
                    <a:pt x="739" y="1633"/>
                    <a:pt x="816" y="1784"/>
                  </a:cubicBezTo>
                  <a:cubicBezTo>
                    <a:pt x="893" y="1935"/>
                    <a:pt x="933" y="2043"/>
                    <a:pt x="1128" y="2128"/>
                  </a:cubicBezTo>
                  <a:cubicBezTo>
                    <a:pt x="1323" y="2213"/>
                    <a:pt x="1806" y="2261"/>
                    <a:pt x="1984" y="2296"/>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40" name="Freeform 20"/>
            <p:cNvSpPr>
              <a:spLocks/>
            </p:cNvSpPr>
            <p:nvPr/>
          </p:nvSpPr>
          <p:spPr bwMode="hidden">
            <a:xfrm>
              <a:off x="0" y="2400"/>
              <a:ext cx="816" cy="1912"/>
            </a:xfrm>
            <a:custGeom>
              <a:avLst/>
              <a:gdLst/>
              <a:ahLst/>
              <a:cxnLst>
                <a:cxn ang="0">
                  <a:pos x="0" y="280"/>
                </a:cxn>
                <a:cxn ang="0">
                  <a:pos x="384" y="280"/>
                </a:cxn>
                <a:cxn ang="0">
                  <a:pos x="368" y="896"/>
                </a:cxn>
                <a:cxn ang="0">
                  <a:pos x="528" y="1528"/>
                </a:cxn>
                <a:cxn ang="0">
                  <a:pos x="816" y="1912"/>
                </a:cxn>
              </a:cxnLst>
              <a:rect l="0" t="0" r="r" b="b"/>
              <a:pathLst>
                <a:path w="816" h="1912">
                  <a:moveTo>
                    <a:pt x="0" y="280"/>
                  </a:moveTo>
                  <a:cubicBezTo>
                    <a:pt x="144" y="0"/>
                    <a:pt x="323" y="177"/>
                    <a:pt x="384" y="280"/>
                  </a:cubicBezTo>
                  <a:cubicBezTo>
                    <a:pt x="488" y="440"/>
                    <a:pt x="344" y="688"/>
                    <a:pt x="368" y="896"/>
                  </a:cubicBezTo>
                  <a:cubicBezTo>
                    <a:pt x="392" y="1104"/>
                    <a:pt x="453" y="1359"/>
                    <a:pt x="528" y="1528"/>
                  </a:cubicBezTo>
                  <a:cubicBezTo>
                    <a:pt x="603" y="1697"/>
                    <a:pt x="756" y="1832"/>
                    <a:pt x="816" y="1912"/>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sp>
          <p:nvSpPr>
            <p:cNvPr id="5141" name="Freeform 21"/>
            <p:cNvSpPr>
              <a:spLocks/>
            </p:cNvSpPr>
            <p:nvPr/>
          </p:nvSpPr>
          <p:spPr bwMode="hidden">
            <a:xfrm>
              <a:off x="2688" y="3228"/>
              <a:ext cx="3080" cy="1084"/>
            </a:xfrm>
            <a:custGeom>
              <a:avLst/>
              <a:gdLst/>
              <a:ahLst/>
              <a:cxnLst>
                <a:cxn ang="0">
                  <a:pos x="0" y="1084"/>
                </a:cxn>
                <a:cxn ang="0">
                  <a:pos x="424" y="932"/>
                </a:cxn>
                <a:cxn ang="0">
                  <a:pos x="640" y="292"/>
                </a:cxn>
                <a:cxn ang="0">
                  <a:pos x="1032" y="20"/>
                </a:cxn>
                <a:cxn ang="0">
                  <a:pos x="1536" y="172"/>
                </a:cxn>
                <a:cxn ang="0">
                  <a:pos x="2064" y="604"/>
                </a:cxn>
                <a:cxn ang="0">
                  <a:pos x="2400" y="940"/>
                </a:cxn>
                <a:cxn ang="0">
                  <a:pos x="3080" y="1084"/>
                </a:cxn>
              </a:cxnLst>
              <a:rect l="0" t="0" r="r" b="b"/>
              <a:pathLst>
                <a:path w="3080" h="1084">
                  <a:moveTo>
                    <a:pt x="0" y="1084"/>
                  </a:moveTo>
                  <a:cubicBezTo>
                    <a:pt x="71" y="1059"/>
                    <a:pt x="317" y="1064"/>
                    <a:pt x="424" y="932"/>
                  </a:cubicBezTo>
                  <a:cubicBezTo>
                    <a:pt x="531" y="800"/>
                    <a:pt x="539" y="444"/>
                    <a:pt x="640" y="292"/>
                  </a:cubicBezTo>
                  <a:cubicBezTo>
                    <a:pt x="741" y="140"/>
                    <a:pt x="883" y="40"/>
                    <a:pt x="1032" y="20"/>
                  </a:cubicBezTo>
                  <a:cubicBezTo>
                    <a:pt x="1181" y="0"/>
                    <a:pt x="1364" y="75"/>
                    <a:pt x="1536" y="172"/>
                  </a:cubicBezTo>
                  <a:cubicBezTo>
                    <a:pt x="1708" y="269"/>
                    <a:pt x="1920" y="476"/>
                    <a:pt x="2064" y="604"/>
                  </a:cubicBezTo>
                  <a:cubicBezTo>
                    <a:pt x="2208" y="732"/>
                    <a:pt x="2231" y="860"/>
                    <a:pt x="2400" y="940"/>
                  </a:cubicBezTo>
                  <a:cubicBezTo>
                    <a:pt x="2569" y="1020"/>
                    <a:pt x="2939" y="1054"/>
                    <a:pt x="3080" y="1084"/>
                  </a:cubicBezTo>
                </a:path>
              </a:pathLst>
            </a:custGeom>
            <a:noFill/>
            <a:ln w="9525" cap="flat" cmpd="sng">
              <a:solidFill>
                <a:schemeClr val="accent2"/>
              </a:solidFill>
              <a:prstDash val="solid"/>
              <a:round/>
              <a:headEnd type="none" w="med" len="med"/>
              <a:tailEnd type="none" w="med" len="med"/>
            </a:ln>
            <a:effectLst/>
          </p:spPr>
          <p:txBody>
            <a:bodyPr wrap="none" anchor="ctr"/>
            <a:lstStyle/>
            <a:p>
              <a:pPr>
                <a:defRPr/>
              </a:pPr>
              <a:endParaRPr lang="en-US"/>
            </a:p>
          </p:txBody>
        </p:sp>
        <p:pic>
          <p:nvPicPr>
            <p:cNvPr id="1051" name="Picture 22" descr="Topbanx"/>
            <p:cNvPicPr>
              <a:picLocks noChangeAspect="1" noChangeArrowheads="1"/>
            </p:cNvPicPr>
            <p:nvPr/>
          </p:nvPicPr>
          <p:blipFill>
            <a:blip r:embed="rId13">
              <a:clrChange>
                <a:clrFrom>
                  <a:srgbClr val="33CC99"/>
                </a:clrFrom>
                <a:clrTo>
                  <a:srgbClr val="33CC99">
                    <a:alpha val="0"/>
                  </a:srgbClr>
                </a:clrTo>
              </a:clrChange>
            </a:blip>
            <a:srcRect l="31929" t="5319" b="4256"/>
            <a:stretch>
              <a:fillRect/>
            </a:stretch>
          </p:blipFill>
          <p:spPr bwMode="auto">
            <a:xfrm>
              <a:off x="0" y="0"/>
              <a:ext cx="325" cy="4320"/>
            </a:xfrm>
            <a:prstGeom prst="rect">
              <a:avLst/>
            </a:prstGeom>
            <a:noFill/>
            <a:ln w="9525">
              <a:noFill/>
              <a:miter lim="800000"/>
              <a:headEnd/>
              <a:tailEnd/>
            </a:ln>
          </p:spPr>
        </p:pic>
      </p:grpSp>
      <p:sp>
        <p:nvSpPr>
          <p:cNvPr id="1027" name="Rectangle 23"/>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24"/>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45" name="Rectangle 25"/>
          <p:cNvSpPr>
            <a:spLocks noGrp="1" noChangeArrowheads="1"/>
          </p:cNvSpPr>
          <p:nvPr>
            <p:ph type="dt" sz="half" idx="2"/>
          </p:nvPr>
        </p:nvSpPr>
        <p:spPr bwMode="auto">
          <a:xfrm>
            <a:off x="685800" y="6365875"/>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endParaRPr lang="en-US"/>
          </a:p>
        </p:txBody>
      </p:sp>
      <p:sp>
        <p:nvSpPr>
          <p:cNvPr id="5146" name="Rectangle 26"/>
          <p:cNvSpPr>
            <a:spLocks noGrp="1" noChangeArrowheads="1"/>
          </p:cNvSpPr>
          <p:nvPr>
            <p:ph type="ftr" sz="quarter" idx="3"/>
          </p:nvPr>
        </p:nvSpPr>
        <p:spPr bwMode="auto">
          <a:xfrm>
            <a:off x="3124200" y="6365875"/>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vl1pPr>
          </a:lstStyle>
          <a:p>
            <a:pPr>
              <a:defRPr/>
            </a:pPr>
            <a:endParaRPr lang="en-US"/>
          </a:p>
        </p:txBody>
      </p:sp>
      <p:sp>
        <p:nvSpPr>
          <p:cNvPr id="5147" name="Rectangle 27"/>
          <p:cNvSpPr>
            <a:spLocks noGrp="1" noChangeArrowheads="1"/>
          </p:cNvSpPr>
          <p:nvPr>
            <p:ph type="sldNum" sz="quarter" idx="4"/>
          </p:nvPr>
        </p:nvSpPr>
        <p:spPr bwMode="auto">
          <a:xfrm>
            <a:off x="6553200" y="6365875"/>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F3E3717-B840-4531-89C5-F802961D2039}"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Narrow" pitchFamily="34" charset="0"/>
        </a:defRPr>
      </a:lvl2pPr>
      <a:lvl3pPr algn="l" rtl="0" eaLnBrk="0" fontAlgn="base" hangingPunct="0">
        <a:spcBef>
          <a:spcPct val="0"/>
        </a:spcBef>
        <a:spcAft>
          <a:spcPct val="0"/>
        </a:spcAft>
        <a:defRPr sz="4400">
          <a:solidFill>
            <a:schemeClr val="tx2"/>
          </a:solidFill>
          <a:latin typeface="Arial Narrow" pitchFamily="34" charset="0"/>
        </a:defRPr>
      </a:lvl3pPr>
      <a:lvl4pPr algn="l" rtl="0" eaLnBrk="0" fontAlgn="base" hangingPunct="0">
        <a:spcBef>
          <a:spcPct val="0"/>
        </a:spcBef>
        <a:spcAft>
          <a:spcPct val="0"/>
        </a:spcAft>
        <a:defRPr sz="4400">
          <a:solidFill>
            <a:schemeClr val="tx2"/>
          </a:solidFill>
          <a:latin typeface="Arial Narrow" pitchFamily="34" charset="0"/>
        </a:defRPr>
      </a:lvl4pPr>
      <a:lvl5pPr algn="l" rtl="0" eaLnBrk="0" fontAlgn="base" hangingPunct="0">
        <a:spcBef>
          <a:spcPct val="0"/>
        </a:spcBef>
        <a:spcAft>
          <a:spcPct val="0"/>
        </a:spcAft>
        <a:defRPr sz="4400">
          <a:solidFill>
            <a:schemeClr val="tx2"/>
          </a:solidFill>
          <a:latin typeface="Arial Narrow" pitchFamily="34" charset="0"/>
        </a:defRPr>
      </a:lvl5pPr>
      <a:lvl6pPr marL="457200" algn="l" rtl="0" fontAlgn="base">
        <a:spcBef>
          <a:spcPct val="0"/>
        </a:spcBef>
        <a:spcAft>
          <a:spcPct val="0"/>
        </a:spcAft>
        <a:defRPr sz="4400">
          <a:solidFill>
            <a:schemeClr val="tx2"/>
          </a:solidFill>
          <a:latin typeface="Arial Narrow" pitchFamily="34" charset="0"/>
        </a:defRPr>
      </a:lvl6pPr>
      <a:lvl7pPr marL="914400" algn="l" rtl="0" fontAlgn="base">
        <a:spcBef>
          <a:spcPct val="0"/>
        </a:spcBef>
        <a:spcAft>
          <a:spcPct val="0"/>
        </a:spcAft>
        <a:defRPr sz="4400">
          <a:solidFill>
            <a:schemeClr val="tx2"/>
          </a:solidFill>
          <a:latin typeface="Arial Narrow" pitchFamily="34" charset="0"/>
        </a:defRPr>
      </a:lvl7pPr>
      <a:lvl8pPr marL="1371600" algn="l" rtl="0" fontAlgn="base">
        <a:spcBef>
          <a:spcPct val="0"/>
        </a:spcBef>
        <a:spcAft>
          <a:spcPct val="0"/>
        </a:spcAft>
        <a:defRPr sz="4400">
          <a:solidFill>
            <a:schemeClr val="tx2"/>
          </a:solidFill>
          <a:latin typeface="Arial Narrow" pitchFamily="34" charset="0"/>
        </a:defRPr>
      </a:lvl8pPr>
      <a:lvl9pPr marL="1828800" algn="l" rtl="0" fontAlgn="base">
        <a:spcBef>
          <a:spcPct val="0"/>
        </a:spcBef>
        <a:spcAft>
          <a:spcPct val="0"/>
        </a:spcAft>
        <a:defRPr sz="4400">
          <a:solidFill>
            <a:schemeClr val="tx2"/>
          </a:solidFill>
          <a:latin typeface="Arial Narrow"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Blip>
          <a:blip r:embed="rId14"/>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Blip>
          <a:blip r:embed="rId15"/>
        </a:buBlip>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gif"/><Relationship Id="rId4" Type="http://schemas.openxmlformats.org/officeDocument/2006/relationships/image" Target="../media/image5.gif"/></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hyperlink" Target="http://64.177.70.230/gal/468.jpg" TargetMode="External"/><Relationship Id="rId4" Type="http://schemas.openxmlformats.org/officeDocument/2006/relationships/image" Target="../media/image25.gif"/></Relationships>
</file>

<file path=ppt/slides/_rels/slide11.xml.rels><?xml version="1.0" encoding="UTF-8" standalone="yes"?>
<Relationships xmlns="http://schemas.openxmlformats.org/package/2006/relationships"><Relationship Id="rId3" Type="http://schemas.openxmlformats.org/officeDocument/2006/relationships/hyperlink" Target="http://64.177.70.230/gal/374.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64.177.70.230/gal/498.jp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14.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64.177.70.230/gal/177.jp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wmf"/></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5.x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6.gif"/><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0.wmf"/><Relationship Id="rId4" Type="http://schemas.openxmlformats.org/officeDocument/2006/relationships/image" Target="../media/image19.gif"/></Relationships>
</file>

<file path=ppt/slides/_rels/slide7.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hyperlink" Target="http://images.google.com/imgres?imgurl=http://www.gcollier.com/Palm-Trees-Island.jpg&amp;imgrefurl=http://www.gcollier.com/Island-Palm-Trees.html&amp;usg=__Csnhu0zA7DoCT3Z2j85dja58ClI=&amp;h=306&amp;w=460&amp;sz=24&amp;hl=en&amp;start=6&amp;um=1&amp;tbnid=aZMNc1oCqmeVhM:&amp;tbnh=85&amp;tbnw=128&amp;prev=/images?q=palm+trees&amp;gbv=2&amp;hl=en&amp;sa=G&amp;um=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76400"/>
            <a:ext cx="7772400" cy="1295400"/>
          </a:xfrm>
        </p:spPr>
        <p:txBody>
          <a:bodyPr/>
          <a:lstStyle/>
          <a:p>
            <a:pPr eaLnBrk="1" hangingPunct="1"/>
            <a:r>
              <a:rPr lang="en-US" i="1" smtClean="0"/>
              <a:t>Lord of the Flies   </a:t>
            </a:r>
            <a:r>
              <a:rPr lang="en-US" sz="3600" smtClean="0"/>
              <a:t>by William Golding</a:t>
            </a:r>
            <a:endParaRPr lang="en-US" sz="3600" u="sng" smtClean="0"/>
          </a:p>
        </p:txBody>
      </p:sp>
      <p:sp>
        <p:nvSpPr>
          <p:cNvPr id="3075" name="Rectangle 3"/>
          <p:cNvSpPr>
            <a:spLocks noGrp="1" noChangeArrowheads="1"/>
          </p:cNvSpPr>
          <p:nvPr>
            <p:ph type="subTitle" idx="1"/>
          </p:nvPr>
        </p:nvSpPr>
        <p:spPr/>
        <p:txBody>
          <a:bodyPr/>
          <a:lstStyle/>
          <a:p>
            <a:pPr eaLnBrk="1" hangingPunct="1"/>
            <a:endParaRPr lang="en-US" sz="2800" smtClean="0"/>
          </a:p>
        </p:txBody>
      </p:sp>
      <p:pic>
        <p:nvPicPr>
          <p:cNvPr id="3076" name="Picture 4" descr="AN03348_"/>
          <p:cNvPicPr>
            <a:picLocks noChangeAspect="1" noChangeArrowheads="1"/>
          </p:cNvPicPr>
          <p:nvPr/>
        </p:nvPicPr>
        <p:blipFill>
          <a:blip r:embed="rId3"/>
          <a:srcRect/>
          <a:stretch>
            <a:fillRect/>
          </a:stretch>
        </p:blipFill>
        <p:spPr bwMode="auto">
          <a:xfrm>
            <a:off x="6400800" y="457200"/>
            <a:ext cx="1784350" cy="1530350"/>
          </a:xfrm>
          <a:prstGeom prst="rect">
            <a:avLst/>
          </a:prstGeom>
          <a:noFill/>
          <a:ln w="9525">
            <a:noFill/>
            <a:miter lim="800000"/>
            <a:headEnd/>
            <a:tailEnd/>
          </a:ln>
        </p:spPr>
      </p:pic>
      <p:pic>
        <p:nvPicPr>
          <p:cNvPr id="3077" name="Picture 5" descr="AG00211_"/>
          <p:cNvPicPr>
            <a:picLocks noChangeAspect="1" noChangeArrowheads="1" noCrop="1"/>
          </p:cNvPicPr>
          <p:nvPr/>
        </p:nvPicPr>
        <p:blipFill>
          <a:blip r:embed="rId4"/>
          <a:srcRect/>
          <a:stretch>
            <a:fillRect/>
          </a:stretch>
        </p:blipFill>
        <p:spPr bwMode="auto">
          <a:xfrm>
            <a:off x="609600" y="5692775"/>
            <a:ext cx="1325563" cy="1165225"/>
          </a:xfrm>
          <a:prstGeom prst="rect">
            <a:avLst/>
          </a:prstGeom>
          <a:noFill/>
          <a:ln w="9525">
            <a:noFill/>
            <a:miter lim="800000"/>
            <a:headEnd/>
            <a:tailEnd/>
          </a:ln>
        </p:spPr>
      </p:pic>
      <p:pic>
        <p:nvPicPr>
          <p:cNvPr id="3078" name="Picture 6" descr="j0126670"/>
          <p:cNvPicPr>
            <a:picLocks noChangeAspect="1" noChangeArrowheads="1" noCrop="1"/>
          </p:cNvPicPr>
          <p:nvPr/>
        </p:nvPicPr>
        <p:blipFill>
          <a:blip r:embed="rId5"/>
          <a:srcRect/>
          <a:stretch>
            <a:fillRect/>
          </a:stretch>
        </p:blipFill>
        <p:spPr bwMode="auto">
          <a:xfrm>
            <a:off x="6324600" y="5067300"/>
            <a:ext cx="2819400" cy="1790700"/>
          </a:xfrm>
          <a:prstGeom prst="rect">
            <a:avLst/>
          </a:prstGeom>
          <a:noFill/>
          <a:ln w="9525">
            <a:noFill/>
            <a:miter lim="800000"/>
            <a:headEnd/>
            <a:tailEnd/>
          </a:ln>
        </p:spPr>
      </p:pic>
      <p:pic>
        <p:nvPicPr>
          <p:cNvPr id="3079" name="Picture 2" descr="http://ecx.images-amazon.com/images/I/5111ZC1H8ZL._SL500_.jpg"/>
          <p:cNvPicPr>
            <a:picLocks noChangeAspect="1" noChangeArrowheads="1"/>
          </p:cNvPicPr>
          <p:nvPr/>
        </p:nvPicPr>
        <p:blipFill>
          <a:blip r:embed="rId6"/>
          <a:srcRect/>
          <a:stretch>
            <a:fillRect/>
          </a:stretch>
        </p:blipFill>
        <p:spPr bwMode="auto">
          <a:xfrm>
            <a:off x="2590800" y="3124200"/>
            <a:ext cx="2789238"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I want to be on that island!!!</a:t>
            </a:r>
          </a:p>
        </p:txBody>
      </p:sp>
      <p:sp>
        <p:nvSpPr>
          <p:cNvPr id="10243" name="Rectangle 3"/>
          <p:cNvSpPr>
            <a:spLocks noGrp="1" noChangeArrowheads="1"/>
          </p:cNvSpPr>
          <p:nvPr>
            <p:ph type="body" idx="1"/>
          </p:nvPr>
        </p:nvSpPr>
        <p:spPr/>
        <p:txBody>
          <a:bodyPr/>
          <a:lstStyle/>
          <a:p>
            <a:pPr eaLnBrk="1" hangingPunct="1"/>
            <a:r>
              <a:rPr lang="en-US" smtClean="0"/>
              <a:t>Think about it…no adults, no adult rules, a beautiful tropical paradise!  How could go anything go wrong?</a:t>
            </a:r>
          </a:p>
          <a:p>
            <a:pPr lvl="1" eaLnBrk="1" hangingPunct="1"/>
            <a:r>
              <a:rPr lang="en-US" smtClean="0"/>
              <a:t>Oh, but it will.  The island will become a mess of savagery, brutality, bloodshed, and pure, unadulterated evil.</a:t>
            </a:r>
          </a:p>
          <a:p>
            <a:pPr eaLnBrk="1" hangingPunct="1"/>
            <a:endParaRPr lang="en-US" smtClean="0"/>
          </a:p>
        </p:txBody>
      </p:sp>
      <p:pic>
        <p:nvPicPr>
          <p:cNvPr id="12292" name="Picture 4" descr="NA01493A"/>
          <p:cNvPicPr>
            <a:picLocks noChangeAspect="1" noChangeArrowheads="1"/>
          </p:cNvPicPr>
          <p:nvPr/>
        </p:nvPicPr>
        <p:blipFill>
          <a:blip r:embed="rId3"/>
          <a:srcRect/>
          <a:stretch>
            <a:fillRect/>
          </a:stretch>
        </p:blipFill>
        <p:spPr bwMode="auto">
          <a:xfrm>
            <a:off x="6400800" y="234950"/>
            <a:ext cx="2514600" cy="1933575"/>
          </a:xfrm>
          <a:prstGeom prst="rect">
            <a:avLst/>
          </a:prstGeom>
          <a:noFill/>
          <a:ln w="9525">
            <a:noFill/>
            <a:miter lim="800000"/>
            <a:headEnd/>
            <a:tailEnd/>
          </a:ln>
        </p:spPr>
      </p:pic>
      <p:pic>
        <p:nvPicPr>
          <p:cNvPr id="12293" name="Picture 5" descr="j0076146"/>
          <p:cNvPicPr>
            <a:picLocks noChangeAspect="1" noChangeArrowheads="1" noCrop="1"/>
          </p:cNvPicPr>
          <p:nvPr/>
        </p:nvPicPr>
        <p:blipFill>
          <a:blip r:embed="rId4"/>
          <a:srcRect/>
          <a:stretch>
            <a:fillRect/>
          </a:stretch>
        </p:blipFill>
        <p:spPr bwMode="auto">
          <a:xfrm>
            <a:off x="0" y="5807075"/>
            <a:ext cx="2389188" cy="1050925"/>
          </a:xfrm>
          <a:prstGeom prst="rect">
            <a:avLst/>
          </a:prstGeom>
          <a:noFill/>
          <a:ln w="9525">
            <a:noFill/>
            <a:miter lim="800000"/>
            <a:headEnd/>
            <a:tailEnd/>
          </a:ln>
        </p:spPr>
      </p:pic>
      <p:pic>
        <p:nvPicPr>
          <p:cNvPr id="12294" name="Picture 6" descr="j0076146"/>
          <p:cNvPicPr>
            <a:picLocks noChangeAspect="1" noChangeArrowheads="1" noCrop="1"/>
          </p:cNvPicPr>
          <p:nvPr/>
        </p:nvPicPr>
        <p:blipFill>
          <a:blip r:embed="rId4"/>
          <a:srcRect/>
          <a:stretch>
            <a:fillRect/>
          </a:stretch>
        </p:blipFill>
        <p:spPr bwMode="auto">
          <a:xfrm>
            <a:off x="2286000" y="5807075"/>
            <a:ext cx="2389188" cy="1050925"/>
          </a:xfrm>
          <a:prstGeom prst="rect">
            <a:avLst/>
          </a:prstGeom>
          <a:noFill/>
          <a:ln w="9525">
            <a:noFill/>
            <a:miter lim="800000"/>
            <a:headEnd/>
            <a:tailEnd/>
          </a:ln>
        </p:spPr>
      </p:pic>
      <p:pic>
        <p:nvPicPr>
          <p:cNvPr id="12295" name="Picture 7" descr="j0076146"/>
          <p:cNvPicPr>
            <a:picLocks noChangeAspect="1" noChangeArrowheads="1" noCrop="1"/>
          </p:cNvPicPr>
          <p:nvPr/>
        </p:nvPicPr>
        <p:blipFill>
          <a:blip r:embed="rId4"/>
          <a:srcRect/>
          <a:stretch>
            <a:fillRect/>
          </a:stretch>
        </p:blipFill>
        <p:spPr bwMode="auto">
          <a:xfrm>
            <a:off x="4572000" y="5807075"/>
            <a:ext cx="2389188" cy="1050925"/>
          </a:xfrm>
          <a:prstGeom prst="rect">
            <a:avLst/>
          </a:prstGeom>
          <a:noFill/>
          <a:ln w="9525">
            <a:noFill/>
            <a:miter lim="800000"/>
            <a:headEnd/>
            <a:tailEnd/>
          </a:ln>
        </p:spPr>
      </p:pic>
      <p:pic>
        <p:nvPicPr>
          <p:cNvPr id="12296" name="Picture 8" descr="j0076146"/>
          <p:cNvPicPr>
            <a:picLocks noChangeAspect="1" noChangeArrowheads="1" noCrop="1"/>
          </p:cNvPicPr>
          <p:nvPr/>
        </p:nvPicPr>
        <p:blipFill>
          <a:blip r:embed="rId4"/>
          <a:srcRect/>
          <a:stretch>
            <a:fillRect/>
          </a:stretch>
        </p:blipFill>
        <p:spPr bwMode="auto">
          <a:xfrm>
            <a:off x="6754813" y="5807075"/>
            <a:ext cx="2389187" cy="1050925"/>
          </a:xfrm>
          <a:prstGeom prst="rect">
            <a:avLst/>
          </a:prstGeom>
          <a:noFill/>
          <a:ln w="9525">
            <a:noFill/>
            <a:miter lim="800000"/>
            <a:headEnd/>
            <a:tailEnd/>
          </a:ln>
        </p:spPr>
      </p:pic>
      <p:sp>
        <p:nvSpPr>
          <p:cNvPr id="12297" name="Rectangle 9"/>
          <p:cNvSpPr>
            <a:spLocks noChangeArrowheads="1"/>
          </p:cNvSpPr>
          <p:nvPr/>
        </p:nvSpPr>
        <p:spPr bwMode="auto">
          <a:xfrm>
            <a:off x="0" y="2727325"/>
            <a:ext cx="9144000" cy="0"/>
          </a:xfrm>
          <a:prstGeom prst="rect">
            <a:avLst/>
          </a:prstGeom>
          <a:noFill/>
          <a:ln w="9525">
            <a:noFill/>
            <a:miter lim="800000"/>
            <a:headEnd/>
            <a:tailEnd/>
          </a:ln>
        </p:spPr>
        <p:txBody>
          <a:bodyPr>
            <a:spAutoFit/>
          </a:bodyPr>
          <a:lstStyle/>
          <a:p>
            <a:endParaRPr lang="en-US"/>
          </a:p>
        </p:txBody>
      </p:sp>
      <p:pic>
        <p:nvPicPr>
          <p:cNvPr id="10251" name="Picture 11" descr="Click for a larger view">
            <a:hlinkClick r:id="rId5"/>
          </p:cNvPr>
          <p:cNvPicPr>
            <a:picLocks noChangeAspect="1" noChangeArrowheads="1"/>
          </p:cNvPicPr>
          <p:nvPr/>
        </p:nvPicPr>
        <p:blipFill>
          <a:blip r:embed="rId6"/>
          <a:srcRect/>
          <a:stretch>
            <a:fillRect/>
          </a:stretch>
        </p:blipFill>
        <p:spPr bwMode="auto">
          <a:xfrm>
            <a:off x="990600" y="609600"/>
            <a:ext cx="7391400" cy="5543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dissolve">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51"/>
                                        </p:tgtEl>
                                        <p:attrNameLst>
                                          <p:attrName>style.visibility</p:attrName>
                                        </p:attrNameLst>
                                      </p:cBhvr>
                                      <p:to>
                                        <p:strVal val="visible"/>
                                      </p:to>
                                    </p:set>
                                    <p:animEffect transition="in" filter="dissolve">
                                      <p:cBhvr>
                                        <p:cTn id="17" dur="500"/>
                                        <p:tgtEl>
                                          <p:spTgt spid="10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5"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762000"/>
          </a:xfrm>
        </p:spPr>
        <p:txBody>
          <a:bodyPr/>
          <a:lstStyle/>
          <a:p>
            <a:pPr eaLnBrk="1" hangingPunct="1"/>
            <a:r>
              <a:rPr lang="en-US" smtClean="0"/>
              <a:t>Character introduction</a:t>
            </a:r>
          </a:p>
        </p:txBody>
      </p:sp>
      <p:sp>
        <p:nvSpPr>
          <p:cNvPr id="13315" name="Rectangle 3"/>
          <p:cNvSpPr>
            <a:spLocks noGrp="1" noChangeArrowheads="1"/>
          </p:cNvSpPr>
          <p:nvPr>
            <p:ph type="body" idx="1"/>
          </p:nvPr>
        </p:nvSpPr>
        <p:spPr>
          <a:xfrm>
            <a:off x="685800" y="1143000"/>
            <a:ext cx="8153400" cy="5562600"/>
          </a:xfrm>
        </p:spPr>
        <p:txBody>
          <a:bodyPr/>
          <a:lstStyle/>
          <a:p>
            <a:pPr eaLnBrk="1" hangingPunct="1"/>
            <a:r>
              <a:rPr lang="en-US" b="1" smtClean="0"/>
              <a:t>Ralph</a:t>
            </a:r>
          </a:p>
          <a:p>
            <a:pPr lvl="1" eaLnBrk="1" hangingPunct="1"/>
            <a:r>
              <a:rPr lang="en-US" sz="2400" b="1" smtClean="0">
                <a:latin typeface="Albertus MT" pitchFamily="18" charset="0"/>
              </a:rPr>
              <a:t>Somewhat charismatic  “Fair-haired”</a:t>
            </a:r>
          </a:p>
          <a:p>
            <a:pPr lvl="1" eaLnBrk="1" hangingPunct="1"/>
            <a:r>
              <a:rPr lang="en-US" sz="2400" b="1" smtClean="0">
                <a:latin typeface="Albertus MT" pitchFamily="18" charset="0"/>
                <a:cs typeface="Arial" charset="0"/>
              </a:rPr>
              <a:t>“</a:t>
            </a:r>
            <a:r>
              <a:rPr lang="en-US" sz="2400" b="1" smtClean="0">
                <a:cs typeface="Arial" charset="0"/>
              </a:rPr>
              <a:t>You could see now that he might make a boxer, as far as width and heaviness of shoulders went, but there was a mildness about his mouth and eyes that proclaimed </a:t>
            </a:r>
            <a:r>
              <a:rPr lang="en-US" sz="2400" b="1" u="sng" smtClean="0">
                <a:cs typeface="Arial" charset="0"/>
              </a:rPr>
              <a:t>no devil</a:t>
            </a:r>
            <a:r>
              <a:rPr lang="en-US" sz="2400" b="1" smtClean="0">
                <a:latin typeface="Albertus MT" pitchFamily="18" charset="0"/>
                <a:cs typeface="Arial" charset="0"/>
              </a:rPr>
              <a:t>.”</a:t>
            </a:r>
          </a:p>
          <a:p>
            <a:pPr lvl="1" eaLnBrk="1" hangingPunct="1"/>
            <a:r>
              <a:rPr lang="en-US" sz="2400" b="1" smtClean="0">
                <a:latin typeface="Albertus MT" pitchFamily="18" charset="0"/>
                <a:cs typeface="Arial" charset="0"/>
              </a:rPr>
              <a:t>Pay close attention to his conflicts with Jack throughout the novel</a:t>
            </a:r>
          </a:p>
          <a:p>
            <a:pPr lvl="1" eaLnBrk="1" hangingPunct="1"/>
            <a:r>
              <a:rPr lang="en-US" sz="2400" b="1" smtClean="0">
                <a:latin typeface="Albertus MT" pitchFamily="18" charset="0"/>
                <a:cs typeface="Arial" charset="0"/>
              </a:rPr>
              <a:t>He is chosen to be chief, therefore must create and maintain the rules</a:t>
            </a:r>
          </a:p>
          <a:p>
            <a:pPr lvl="1" eaLnBrk="1" hangingPunct="1"/>
            <a:r>
              <a:rPr lang="en-US" sz="2400" b="1" smtClean="0">
                <a:latin typeface="Albertus MT" pitchFamily="18" charset="0"/>
                <a:cs typeface="Arial" charset="0"/>
              </a:rPr>
              <a:t>He understands right from wrong, but will he stick to that understanding throughout the novel?</a:t>
            </a:r>
            <a:endParaRPr lang="en-US" sz="2400" b="1" smtClean="0">
              <a:latin typeface="Albertus MT" pitchFamily="18" charset="0"/>
            </a:endParaRPr>
          </a:p>
        </p:txBody>
      </p:sp>
      <p:sp>
        <p:nvSpPr>
          <p:cNvPr id="13316" name="Rectangle 4"/>
          <p:cNvSpPr>
            <a:spLocks noChangeArrowheads="1"/>
          </p:cNvSpPr>
          <p:nvPr/>
        </p:nvSpPr>
        <p:spPr bwMode="auto">
          <a:xfrm>
            <a:off x="0" y="2727325"/>
            <a:ext cx="9144000" cy="0"/>
          </a:xfrm>
          <a:prstGeom prst="rect">
            <a:avLst/>
          </a:prstGeom>
          <a:noFill/>
          <a:ln w="9525">
            <a:noFill/>
            <a:miter lim="800000"/>
            <a:headEnd/>
            <a:tailEnd/>
          </a:ln>
        </p:spPr>
        <p:txBody>
          <a:bodyPr>
            <a:spAutoFit/>
          </a:bodyPr>
          <a:lstStyle/>
          <a:p>
            <a:endParaRPr lang="en-US"/>
          </a:p>
        </p:txBody>
      </p:sp>
      <p:pic>
        <p:nvPicPr>
          <p:cNvPr id="13317" name="Picture 6" descr="Click for a larger view">
            <a:hlinkClick r:id="rId3"/>
          </p:cNvPr>
          <p:cNvPicPr>
            <a:picLocks noChangeAspect="1" noChangeArrowheads="1"/>
          </p:cNvPicPr>
          <p:nvPr/>
        </p:nvPicPr>
        <p:blipFill>
          <a:blip r:embed="rId4"/>
          <a:srcRect/>
          <a:stretch>
            <a:fillRect/>
          </a:stretch>
        </p:blipFill>
        <p:spPr bwMode="auto">
          <a:xfrm>
            <a:off x="6248400" y="76200"/>
            <a:ext cx="2895600" cy="2171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609600"/>
            <a:ext cx="7772400" cy="533400"/>
          </a:xfrm>
        </p:spPr>
        <p:txBody>
          <a:bodyPr/>
          <a:lstStyle/>
          <a:p>
            <a:pPr eaLnBrk="1" hangingPunct="1"/>
            <a:r>
              <a:rPr lang="en-US" smtClean="0"/>
              <a:t>Jack Merridew</a:t>
            </a:r>
          </a:p>
        </p:txBody>
      </p:sp>
      <p:sp>
        <p:nvSpPr>
          <p:cNvPr id="14339" name="Rectangle 3"/>
          <p:cNvSpPr>
            <a:spLocks noGrp="1" noChangeArrowheads="1"/>
          </p:cNvSpPr>
          <p:nvPr>
            <p:ph type="body" idx="1"/>
          </p:nvPr>
        </p:nvSpPr>
        <p:spPr>
          <a:xfrm>
            <a:off x="685800" y="1295400"/>
            <a:ext cx="8153400" cy="5334000"/>
          </a:xfrm>
        </p:spPr>
        <p:txBody>
          <a:bodyPr/>
          <a:lstStyle/>
          <a:p>
            <a:pPr eaLnBrk="1" hangingPunct="1"/>
            <a:r>
              <a:rPr lang="en-US" smtClean="0"/>
              <a:t>Same age or slightly older than Ralph</a:t>
            </a:r>
          </a:p>
          <a:p>
            <a:pPr eaLnBrk="1" hangingPunct="1"/>
            <a:r>
              <a:rPr lang="en-US" sz="2400" smtClean="0">
                <a:cs typeface="Arial" charset="0"/>
              </a:rPr>
              <a:t>“he was thin and bony; and his hair was </a:t>
            </a:r>
            <a:r>
              <a:rPr lang="en-US" sz="2400" b="1" smtClean="0">
                <a:solidFill>
                  <a:srgbClr val="990000"/>
                </a:solidFill>
                <a:cs typeface="Arial" charset="0"/>
              </a:rPr>
              <a:t>red</a:t>
            </a:r>
            <a:r>
              <a:rPr lang="en-US" sz="2400" smtClean="0">
                <a:cs typeface="Arial" charset="0"/>
              </a:rPr>
              <a:t> beneath the black cap. His face was crumpled and freckled, and ugly without silliness. Out of this face stared two light blue eyes, frustrated now, and turning, or ready to turn, to anger”</a:t>
            </a:r>
          </a:p>
          <a:p>
            <a:pPr eaLnBrk="1" hangingPunct="1"/>
            <a:r>
              <a:rPr lang="en-US" smtClean="0">
                <a:cs typeface="Arial" charset="0"/>
              </a:rPr>
              <a:t>From the beginning, Jack dislikes following rules</a:t>
            </a:r>
          </a:p>
          <a:p>
            <a:pPr eaLnBrk="1" hangingPunct="1"/>
            <a:r>
              <a:rPr lang="en-US" smtClean="0">
                <a:cs typeface="Arial" charset="0"/>
              </a:rPr>
              <a:t>Cares only for good times and hunting</a:t>
            </a:r>
          </a:p>
          <a:p>
            <a:pPr eaLnBrk="1" hangingPunct="1"/>
            <a:r>
              <a:rPr lang="en-US" smtClean="0">
                <a:cs typeface="Arial" charset="0"/>
              </a:rPr>
              <a:t>Watch his character development closely, keeping in mind that he is still attached to society’s rules at the start of the novel…</a:t>
            </a:r>
          </a:p>
        </p:txBody>
      </p:sp>
      <p:pic>
        <p:nvPicPr>
          <p:cNvPr id="14340" name="Picture 4" descr="nel"/>
          <p:cNvPicPr>
            <a:picLocks noChangeAspect="1" noChangeArrowheads="1"/>
          </p:cNvPicPr>
          <p:nvPr/>
        </p:nvPicPr>
        <p:blipFill>
          <a:blip r:embed="rId3"/>
          <a:srcRect/>
          <a:stretch>
            <a:fillRect/>
          </a:stretch>
        </p:blipFill>
        <p:spPr bwMode="auto">
          <a:xfrm>
            <a:off x="7554913" y="0"/>
            <a:ext cx="1589087" cy="1954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685800"/>
          </a:xfrm>
        </p:spPr>
        <p:txBody>
          <a:bodyPr/>
          <a:lstStyle/>
          <a:p>
            <a:pPr eaLnBrk="1" hangingPunct="1"/>
            <a:r>
              <a:rPr lang="en-US" smtClean="0"/>
              <a:t>Piggy</a:t>
            </a:r>
          </a:p>
        </p:txBody>
      </p:sp>
      <p:sp>
        <p:nvSpPr>
          <p:cNvPr id="15363" name="Rectangle 3"/>
          <p:cNvSpPr>
            <a:spLocks noGrp="1" noChangeArrowheads="1"/>
          </p:cNvSpPr>
          <p:nvPr>
            <p:ph type="body" idx="1"/>
          </p:nvPr>
        </p:nvSpPr>
        <p:spPr>
          <a:xfrm>
            <a:off x="685800" y="1981200"/>
            <a:ext cx="8229600" cy="4648200"/>
          </a:xfrm>
        </p:spPr>
        <p:txBody>
          <a:bodyPr/>
          <a:lstStyle/>
          <a:p>
            <a:pPr eaLnBrk="1" hangingPunct="1">
              <a:lnSpc>
                <a:spcPct val="90000"/>
              </a:lnSpc>
            </a:pPr>
            <a:r>
              <a:rPr lang="en-US" sz="2800" smtClean="0"/>
              <a:t>One of the most memorable characters of the novel, Piggy’s physique and intelligence make him an outcast.</a:t>
            </a:r>
          </a:p>
          <a:p>
            <a:pPr eaLnBrk="1" hangingPunct="1">
              <a:lnSpc>
                <a:spcPct val="90000"/>
              </a:lnSpc>
            </a:pPr>
            <a:r>
              <a:rPr lang="en-US" sz="2800" smtClean="0"/>
              <a:t>Same age as Jack and Ralph, but he is very fat, he is the only child with glasses, and he has asthma.</a:t>
            </a:r>
          </a:p>
          <a:p>
            <a:pPr eaLnBrk="1" hangingPunct="1">
              <a:lnSpc>
                <a:spcPct val="90000"/>
              </a:lnSpc>
            </a:pPr>
            <a:r>
              <a:rPr lang="en-US" sz="2800" smtClean="0"/>
              <a:t>Somewhat whiny, and physically cannot work.  This, combined with his unique physique, sets him up for ridicule.</a:t>
            </a:r>
          </a:p>
          <a:p>
            <a:pPr eaLnBrk="1" hangingPunct="1">
              <a:lnSpc>
                <a:spcPct val="90000"/>
              </a:lnSpc>
            </a:pPr>
            <a:r>
              <a:rPr lang="en-US" sz="2800" smtClean="0"/>
              <a:t>As you read, try to determine Golding’s message about human nature that lies in the way the children treat Piggy.</a:t>
            </a:r>
          </a:p>
          <a:p>
            <a:pPr eaLnBrk="1" hangingPunct="1">
              <a:lnSpc>
                <a:spcPct val="90000"/>
              </a:lnSpc>
            </a:pPr>
            <a:r>
              <a:rPr lang="en-US" sz="2800" smtClean="0"/>
              <a:t>He also knows right from wrong, but he will NEVER stray from that path.</a:t>
            </a:r>
          </a:p>
        </p:txBody>
      </p:sp>
      <p:sp>
        <p:nvSpPr>
          <p:cNvPr id="15364" name="Rectangle 4"/>
          <p:cNvSpPr>
            <a:spLocks noChangeArrowheads="1"/>
          </p:cNvSpPr>
          <p:nvPr/>
        </p:nvSpPr>
        <p:spPr bwMode="auto">
          <a:xfrm>
            <a:off x="0" y="2727325"/>
            <a:ext cx="9144000" cy="0"/>
          </a:xfrm>
          <a:prstGeom prst="rect">
            <a:avLst/>
          </a:prstGeom>
          <a:noFill/>
          <a:ln w="9525">
            <a:noFill/>
            <a:miter lim="800000"/>
            <a:headEnd/>
            <a:tailEnd/>
          </a:ln>
        </p:spPr>
        <p:txBody>
          <a:bodyPr>
            <a:spAutoFit/>
          </a:bodyPr>
          <a:lstStyle/>
          <a:p>
            <a:endParaRPr lang="en-US"/>
          </a:p>
        </p:txBody>
      </p:sp>
      <p:pic>
        <p:nvPicPr>
          <p:cNvPr id="15365" name="Picture 6" descr="Click for a larger view">
            <a:hlinkClick r:id="rId3"/>
          </p:cNvPr>
          <p:cNvPicPr>
            <a:picLocks noChangeAspect="1" noChangeArrowheads="1"/>
          </p:cNvPicPr>
          <p:nvPr/>
        </p:nvPicPr>
        <p:blipFill>
          <a:blip r:embed="rId4"/>
          <a:srcRect/>
          <a:stretch>
            <a:fillRect/>
          </a:stretch>
        </p:blipFill>
        <p:spPr bwMode="auto">
          <a:xfrm>
            <a:off x="6324600" y="0"/>
            <a:ext cx="2819400" cy="211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838200"/>
          </a:xfrm>
        </p:spPr>
        <p:txBody>
          <a:bodyPr/>
          <a:lstStyle/>
          <a:p>
            <a:pPr eaLnBrk="1" hangingPunct="1"/>
            <a:r>
              <a:rPr lang="en-US" smtClean="0"/>
              <a:t>Simon</a:t>
            </a:r>
          </a:p>
        </p:txBody>
      </p:sp>
      <p:sp>
        <p:nvSpPr>
          <p:cNvPr id="16387" name="Rectangle 3"/>
          <p:cNvSpPr>
            <a:spLocks noGrp="1" noChangeArrowheads="1"/>
          </p:cNvSpPr>
          <p:nvPr>
            <p:ph type="body" idx="1"/>
          </p:nvPr>
        </p:nvSpPr>
        <p:spPr>
          <a:xfrm>
            <a:off x="685800" y="1371600"/>
            <a:ext cx="8153400" cy="5257800"/>
          </a:xfrm>
        </p:spPr>
        <p:txBody>
          <a:bodyPr/>
          <a:lstStyle/>
          <a:p>
            <a:pPr eaLnBrk="1" hangingPunct="1"/>
            <a:r>
              <a:rPr lang="en-US" smtClean="0"/>
              <a:t>Quiet, shy boy.  Very important to several themes of the novel.</a:t>
            </a:r>
          </a:p>
          <a:p>
            <a:pPr eaLnBrk="1" hangingPunct="1"/>
            <a:r>
              <a:rPr lang="en-US" sz="2400" smtClean="0">
                <a:cs typeface="Arial" charset="0"/>
              </a:rPr>
              <a:t>“He was a small, skinny boy, his chin pointed, and his eyes so bright they had deceived Ralph into thinking him delightfully gay and wicked. The coarse mop of black hair was long and swung down, almost concealing a low, broad forehead... [he was] Always darkish in color…”</a:t>
            </a:r>
          </a:p>
          <a:p>
            <a:pPr eaLnBrk="1" hangingPunct="1"/>
            <a:r>
              <a:rPr lang="en-US" smtClean="0">
                <a:cs typeface="Arial" charset="0"/>
              </a:rPr>
              <a:t>Introverted…doesn’t like crowds.  Says odd things at odd times…the other kids think he’s batty.</a:t>
            </a:r>
          </a:p>
          <a:p>
            <a:pPr eaLnBrk="1" hangingPunct="1"/>
            <a:r>
              <a:rPr lang="en-US" smtClean="0">
                <a:cs typeface="Arial" charset="0"/>
              </a:rPr>
              <a:t>He makes the most important discovery of the novel, so pay attention to Simon!</a:t>
            </a:r>
          </a:p>
        </p:txBody>
      </p:sp>
      <p:sp>
        <p:nvSpPr>
          <p:cNvPr id="16388" name="Rectangle 4"/>
          <p:cNvSpPr>
            <a:spLocks noChangeArrowheads="1"/>
          </p:cNvSpPr>
          <p:nvPr/>
        </p:nvSpPr>
        <p:spPr bwMode="auto">
          <a:xfrm>
            <a:off x="0" y="2408238"/>
            <a:ext cx="9144000" cy="0"/>
          </a:xfrm>
          <a:prstGeom prst="rect">
            <a:avLst/>
          </a:prstGeom>
          <a:noFill/>
          <a:ln w="9525">
            <a:noFill/>
            <a:miter lim="800000"/>
            <a:headEnd/>
            <a:tailEnd/>
          </a:ln>
        </p:spPr>
        <p:txBody>
          <a:bodyPr>
            <a:spAutoFit/>
          </a:bodyPr>
          <a:lstStyle/>
          <a:p>
            <a:endParaRPr lang="en-US"/>
          </a:p>
        </p:txBody>
      </p:sp>
      <p:pic>
        <p:nvPicPr>
          <p:cNvPr id="16389" name="Picture 6" descr="Simon_head_blue2"/>
          <p:cNvPicPr>
            <a:picLocks noChangeAspect="1" noChangeArrowheads="1"/>
          </p:cNvPicPr>
          <p:nvPr/>
        </p:nvPicPr>
        <p:blipFill>
          <a:blip r:embed="rId3"/>
          <a:srcRect/>
          <a:stretch>
            <a:fillRect/>
          </a:stretch>
        </p:blipFill>
        <p:spPr bwMode="auto">
          <a:xfrm>
            <a:off x="2438400" y="0"/>
            <a:ext cx="1600200" cy="1589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609600"/>
            <a:ext cx="7772400" cy="609600"/>
          </a:xfrm>
        </p:spPr>
        <p:txBody>
          <a:bodyPr/>
          <a:lstStyle/>
          <a:p>
            <a:pPr eaLnBrk="1" hangingPunct="1"/>
            <a:r>
              <a:rPr lang="en-US" smtClean="0"/>
              <a:t>Roger</a:t>
            </a:r>
          </a:p>
        </p:txBody>
      </p:sp>
      <p:sp>
        <p:nvSpPr>
          <p:cNvPr id="17411" name="Rectangle 3"/>
          <p:cNvSpPr>
            <a:spLocks noGrp="1" noChangeArrowheads="1"/>
          </p:cNvSpPr>
          <p:nvPr>
            <p:ph type="body" idx="1"/>
          </p:nvPr>
        </p:nvSpPr>
        <p:spPr>
          <a:xfrm>
            <a:off x="685800" y="1752600"/>
            <a:ext cx="8229600" cy="4724400"/>
          </a:xfrm>
        </p:spPr>
        <p:txBody>
          <a:bodyPr/>
          <a:lstStyle/>
          <a:p>
            <a:pPr eaLnBrk="1" hangingPunct="1">
              <a:lnSpc>
                <a:spcPct val="90000"/>
              </a:lnSpc>
            </a:pPr>
            <a:r>
              <a:rPr lang="en-US" sz="2800" smtClean="0">
                <a:cs typeface="Arial" charset="0"/>
              </a:rPr>
              <a:t>“a slight, furtive boy whom no one 			knew, who kept to himself with an 				Inner intensity of avoidance and secrecy... the shock of 	</a:t>
            </a:r>
            <a:r>
              <a:rPr lang="en-US" sz="2800" smtClean="0">
                <a:solidFill>
                  <a:schemeClr val="bg2"/>
                </a:solidFill>
                <a:cs typeface="Arial" charset="0"/>
              </a:rPr>
              <a:t>black</a:t>
            </a:r>
            <a:r>
              <a:rPr lang="en-US" sz="2800" smtClean="0">
                <a:cs typeface="Arial" charset="0"/>
              </a:rPr>
              <a:t> hair, down his nape and low on his forehead, 	seemed to suit his gloomy face and made what had 	seemed at first an unsociable remoteness into 	something forbidding”</a:t>
            </a:r>
          </a:p>
          <a:p>
            <a:pPr eaLnBrk="1" hangingPunct="1">
              <a:lnSpc>
                <a:spcPct val="90000"/>
              </a:lnSpc>
            </a:pPr>
            <a:endParaRPr lang="en-US" sz="2800" smtClean="0">
              <a:cs typeface="Arial" charset="0"/>
            </a:endParaRPr>
          </a:p>
          <a:p>
            <a:pPr eaLnBrk="1" hangingPunct="1">
              <a:lnSpc>
                <a:spcPct val="90000"/>
              </a:lnSpc>
            </a:pPr>
            <a:r>
              <a:rPr lang="en-US" smtClean="0">
                <a:cs typeface="Arial" charset="0"/>
              </a:rPr>
              <a:t>Roger is sadistic; he enjoys inflicting pain.  He and Jack have a close relationship, born from darkness and anarchy.</a:t>
            </a:r>
          </a:p>
        </p:txBody>
      </p:sp>
      <p:pic>
        <p:nvPicPr>
          <p:cNvPr id="17412" name="Picture 5" descr="[Image]"/>
          <p:cNvPicPr>
            <a:picLocks noChangeAspect="1" noChangeArrowheads="1"/>
          </p:cNvPicPr>
          <p:nvPr/>
        </p:nvPicPr>
        <p:blipFill>
          <a:blip r:embed="rId3"/>
          <a:srcRect/>
          <a:stretch>
            <a:fillRect/>
          </a:stretch>
        </p:blipFill>
        <p:spPr bwMode="auto">
          <a:xfrm>
            <a:off x="6553200" y="0"/>
            <a:ext cx="2590800" cy="246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09600"/>
            <a:ext cx="7772400" cy="533400"/>
          </a:xfrm>
        </p:spPr>
        <p:txBody>
          <a:bodyPr/>
          <a:lstStyle/>
          <a:p>
            <a:pPr eaLnBrk="1" hangingPunct="1"/>
            <a:r>
              <a:rPr lang="en-US" smtClean="0"/>
              <a:t>Samneric</a:t>
            </a:r>
          </a:p>
        </p:txBody>
      </p:sp>
      <p:sp>
        <p:nvSpPr>
          <p:cNvPr id="18435" name="Rectangle 3"/>
          <p:cNvSpPr>
            <a:spLocks noGrp="1" noChangeArrowheads="1"/>
          </p:cNvSpPr>
          <p:nvPr>
            <p:ph type="body" idx="1"/>
          </p:nvPr>
        </p:nvSpPr>
        <p:spPr>
          <a:xfrm>
            <a:off x="685800" y="1676400"/>
            <a:ext cx="8153400" cy="4876800"/>
          </a:xfrm>
        </p:spPr>
        <p:txBody>
          <a:bodyPr/>
          <a:lstStyle/>
          <a:p>
            <a:pPr eaLnBrk="1" hangingPunct="1"/>
            <a:r>
              <a:rPr lang="en-US" sz="2400" smtClean="0">
                <a:latin typeface="Arial" charset="0"/>
                <a:cs typeface="Arial" charset="0"/>
              </a:rPr>
              <a:t>“They breathed together, they 				grinned together, they 				were chunky and vital. 					They raised wet lips at Ralph, for they seemed 	provided with not quite enough skin, so that their 	profiles were blurred and their mouths pulled open.”</a:t>
            </a:r>
          </a:p>
          <a:p>
            <a:pPr eaLnBrk="1" hangingPunct="1"/>
            <a:r>
              <a:rPr lang="en-US" smtClean="0">
                <a:cs typeface="Arial" charset="0"/>
              </a:rPr>
              <a:t>The twins are so identical and inseparable that they are given one name.</a:t>
            </a:r>
          </a:p>
          <a:p>
            <a:pPr eaLnBrk="1" hangingPunct="1"/>
            <a:r>
              <a:rPr lang="en-US" smtClean="0">
                <a:cs typeface="Arial" charset="0"/>
              </a:rPr>
              <a:t>Their loyalty is integral to Ralph’s survival, but how far can their loyalty stretch?</a:t>
            </a:r>
          </a:p>
          <a:p>
            <a:pPr eaLnBrk="1" hangingPunct="1"/>
            <a:endParaRPr lang="en-US" smtClean="0"/>
          </a:p>
        </p:txBody>
      </p:sp>
      <p:pic>
        <p:nvPicPr>
          <p:cNvPr id="18436" name="Picture 5" descr="[Image]"/>
          <p:cNvPicPr>
            <a:picLocks noChangeAspect="1" noChangeArrowheads="1"/>
          </p:cNvPicPr>
          <p:nvPr/>
        </p:nvPicPr>
        <p:blipFill>
          <a:blip r:embed="rId3"/>
          <a:srcRect/>
          <a:stretch>
            <a:fillRect/>
          </a:stretch>
        </p:blipFill>
        <p:spPr bwMode="auto">
          <a:xfrm>
            <a:off x="5638800" y="0"/>
            <a:ext cx="3505200" cy="2659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09600"/>
            <a:ext cx="7772400" cy="609600"/>
          </a:xfrm>
        </p:spPr>
        <p:txBody>
          <a:bodyPr/>
          <a:lstStyle/>
          <a:p>
            <a:pPr eaLnBrk="1" hangingPunct="1"/>
            <a:r>
              <a:rPr lang="en-US" smtClean="0"/>
              <a:t>The Littluns</a:t>
            </a:r>
          </a:p>
        </p:txBody>
      </p:sp>
      <p:sp>
        <p:nvSpPr>
          <p:cNvPr id="19459" name="Rectangle 3"/>
          <p:cNvSpPr>
            <a:spLocks noGrp="1" noChangeArrowheads="1"/>
          </p:cNvSpPr>
          <p:nvPr>
            <p:ph type="body" idx="1"/>
          </p:nvPr>
        </p:nvSpPr>
        <p:spPr>
          <a:xfrm>
            <a:off x="685800" y="1981200"/>
            <a:ext cx="7772400" cy="4572000"/>
          </a:xfrm>
        </p:spPr>
        <p:txBody>
          <a:bodyPr/>
          <a:lstStyle/>
          <a:p>
            <a:pPr eaLnBrk="1" hangingPunct="1">
              <a:lnSpc>
                <a:spcPct val="90000"/>
              </a:lnSpc>
            </a:pPr>
            <a:r>
              <a:rPr lang="en-US" smtClean="0"/>
              <a:t>The ages of these boys range from 4-6.  They don’t play a large role in the plot of the novel, but they are HUGE when it comes to symbolizing society.</a:t>
            </a:r>
          </a:p>
          <a:p>
            <a:pPr eaLnBrk="1" hangingPunct="1">
              <a:lnSpc>
                <a:spcPct val="90000"/>
              </a:lnSpc>
            </a:pPr>
            <a:r>
              <a:rPr lang="en-US" smtClean="0">
                <a:cs typeface="Arial" charset="0"/>
              </a:rPr>
              <a:t>They are the ones who first see the Beast and are in constant fear of it, especially during the night.</a:t>
            </a:r>
          </a:p>
          <a:p>
            <a:pPr eaLnBrk="1" hangingPunct="1">
              <a:lnSpc>
                <a:spcPct val="90000"/>
              </a:lnSpc>
            </a:pPr>
            <a:r>
              <a:rPr lang="en-US" smtClean="0">
                <a:cs typeface="Arial" charset="0"/>
              </a:rPr>
              <a:t>They are the “rest of society” and often go with the flow and do what the bigguns are doing.</a:t>
            </a:r>
          </a:p>
          <a:p>
            <a:pPr eaLnBrk="1" hangingPunct="1">
              <a:lnSpc>
                <a:spcPct val="90000"/>
              </a:lnSpc>
            </a:pPr>
            <a:endParaRPr lang="en-US" smtClean="0"/>
          </a:p>
        </p:txBody>
      </p:sp>
      <p:sp>
        <p:nvSpPr>
          <p:cNvPr id="19460" name="Rectangle 4"/>
          <p:cNvSpPr>
            <a:spLocks noChangeArrowheads="1"/>
          </p:cNvSpPr>
          <p:nvPr/>
        </p:nvSpPr>
        <p:spPr bwMode="auto">
          <a:xfrm>
            <a:off x="0" y="2727325"/>
            <a:ext cx="9144000" cy="0"/>
          </a:xfrm>
          <a:prstGeom prst="rect">
            <a:avLst/>
          </a:prstGeom>
          <a:noFill/>
          <a:ln w="9525">
            <a:noFill/>
            <a:miter lim="800000"/>
            <a:headEnd/>
            <a:tailEnd/>
          </a:ln>
        </p:spPr>
        <p:txBody>
          <a:bodyPr>
            <a:spAutoFit/>
          </a:bodyPr>
          <a:lstStyle/>
          <a:p>
            <a:endParaRPr lang="en-US"/>
          </a:p>
        </p:txBody>
      </p:sp>
      <p:pic>
        <p:nvPicPr>
          <p:cNvPr id="19461" name="Picture 6" descr="Click for a larger view">
            <a:hlinkClick r:id="rId3"/>
          </p:cNvPr>
          <p:cNvPicPr>
            <a:picLocks noChangeAspect="1" noChangeArrowheads="1"/>
          </p:cNvPicPr>
          <p:nvPr/>
        </p:nvPicPr>
        <p:blipFill>
          <a:blip r:embed="rId4"/>
          <a:srcRect/>
          <a:stretch>
            <a:fillRect/>
          </a:stretch>
        </p:blipFill>
        <p:spPr bwMode="auto">
          <a:xfrm>
            <a:off x="3657600" y="0"/>
            <a:ext cx="2743200" cy="205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Bit o’ Background on Golding</a:t>
            </a:r>
          </a:p>
        </p:txBody>
      </p:sp>
      <p:sp>
        <p:nvSpPr>
          <p:cNvPr id="7171" name="Rectangle 3"/>
          <p:cNvSpPr>
            <a:spLocks noGrp="1" noChangeArrowheads="1"/>
          </p:cNvSpPr>
          <p:nvPr>
            <p:ph type="body" idx="1"/>
          </p:nvPr>
        </p:nvSpPr>
        <p:spPr>
          <a:xfrm>
            <a:off x="609600" y="1752600"/>
            <a:ext cx="8305800" cy="4876800"/>
          </a:xfrm>
        </p:spPr>
        <p:txBody>
          <a:bodyPr/>
          <a:lstStyle/>
          <a:p>
            <a:pPr eaLnBrk="1" hangingPunct="1">
              <a:lnSpc>
                <a:spcPct val="90000"/>
              </a:lnSpc>
            </a:pPr>
            <a:r>
              <a:rPr lang="en-US" smtClean="0"/>
              <a:t>William Golding</a:t>
            </a:r>
          </a:p>
          <a:p>
            <a:pPr lvl="1" eaLnBrk="1" hangingPunct="1">
              <a:lnSpc>
                <a:spcPct val="90000"/>
              </a:lnSpc>
            </a:pPr>
            <a:r>
              <a:rPr lang="en-US" smtClean="0"/>
              <a:t>Born September 19, 1911</a:t>
            </a:r>
          </a:p>
          <a:p>
            <a:pPr lvl="1" eaLnBrk="1" hangingPunct="1">
              <a:lnSpc>
                <a:spcPct val="90000"/>
              </a:lnSpc>
            </a:pPr>
            <a:r>
              <a:rPr lang="en-US" smtClean="0"/>
              <a:t>Studies science at Oxford—mainly to please his father</a:t>
            </a:r>
          </a:p>
          <a:p>
            <a:pPr lvl="1" eaLnBrk="1" hangingPunct="1">
              <a:lnSpc>
                <a:spcPct val="90000"/>
              </a:lnSpc>
            </a:pPr>
            <a:r>
              <a:rPr lang="en-US" smtClean="0"/>
              <a:t>Gets sick of science and switches to English!</a:t>
            </a:r>
          </a:p>
          <a:p>
            <a:pPr lvl="1" eaLnBrk="1" hangingPunct="1">
              <a:lnSpc>
                <a:spcPct val="90000"/>
              </a:lnSpc>
            </a:pPr>
            <a:r>
              <a:rPr lang="en-US" smtClean="0"/>
              <a:t>Joins the British Navy during WWII.  Faces battleships, submarines, and aircraft.  The war severely sours his view on the human condition, and his literature reflects that.</a:t>
            </a:r>
          </a:p>
          <a:p>
            <a:pPr lvl="1" eaLnBrk="1" hangingPunct="1">
              <a:lnSpc>
                <a:spcPct val="90000"/>
              </a:lnSpc>
            </a:pPr>
            <a:r>
              <a:rPr lang="en-US" i="1" smtClean="0"/>
              <a:t>Lord of the Flies</a:t>
            </a:r>
            <a:r>
              <a:rPr lang="en-US" smtClean="0"/>
              <a:t> appears in 1954</a:t>
            </a:r>
          </a:p>
          <a:p>
            <a:pPr lvl="1" eaLnBrk="1" hangingPunct="1">
              <a:lnSpc>
                <a:spcPct val="90000"/>
              </a:lnSpc>
            </a:pPr>
            <a:r>
              <a:rPr lang="en-US" smtClean="0"/>
              <a:t>Golding wins the Nobel Prize for literature in 1982.</a:t>
            </a:r>
            <a:endParaRPr lang="en-US" i="1" smtClean="0"/>
          </a:p>
          <a:p>
            <a:pPr lvl="1" eaLnBrk="1" hangingPunct="1">
              <a:lnSpc>
                <a:spcPct val="90000"/>
              </a:lnSpc>
            </a:pPr>
            <a:endParaRPr lang="en-US" smtClean="0"/>
          </a:p>
        </p:txBody>
      </p:sp>
      <p:pic>
        <p:nvPicPr>
          <p:cNvPr id="4100" name="Picture 4" descr="golding2"/>
          <p:cNvPicPr>
            <a:picLocks noChangeAspect="1" noChangeArrowheads="1"/>
          </p:cNvPicPr>
          <p:nvPr/>
        </p:nvPicPr>
        <p:blipFill>
          <a:blip r:embed="rId3"/>
          <a:srcRect/>
          <a:stretch>
            <a:fillRect/>
          </a:stretch>
        </p:blipFill>
        <p:spPr bwMode="auto">
          <a:xfrm>
            <a:off x="7313613" y="0"/>
            <a:ext cx="1830387" cy="2317750"/>
          </a:xfrm>
          <a:prstGeom prst="rect">
            <a:avLst/>
          </a:prstGeom>
          <a:noFill/>
          <a:ln w="9525">
            <a:noFill/>
            <a:miter lim="800000"/>
            <a:headEnd/>
            <a:tailEnd/>
          </a:ln>
        </p:spPr>
      </p:pic>
      <p:pic>
        <p:nvPicPr>
          <p:cNvPr id="4101" name="Picture 5" descr="TN01142_"/>
          <p:cNvPicPr>
            <a:picLocks noChangeAspect="1" noChangeArrowheads="1"/>
          </p:cNvPicPr>
          <p:nvPr/>
        </p:nvPicPr>
        <p:blipFill>
          <a:blip r:embed="rId4"/>
          <a:srcRect/>
          <a:stretch>
            <a:fillRect/>
          </a:stretch>
        </p:blipFill>
        <p:spPr bwMode="auto">
          <a:xfrm>
            <a:off x="0" y="4149725"/>
            <a:ext cx="1447800" cy="1112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1000" fill="hold"/>
                                        <p:tgtEl>
                                          <p:spTgt spid="7171">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7171">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717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17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7171">
                                            <p:txEl>
                                              <p:pRg st="1" end="1"/>
                                            </p:txEl>
                                          </p:spTgt>
                                        </p:tgtEl>
                                        <p:attrNameLst>
                                          <p:attrName>style.visibility</p:attrName>
                                        </p:attrNameLst>
                                      </p:cBhvr>
                                      <p:to>
                                        <p:strVal val="visible"/>
                                      </p:to>
                                    </p:set>
                                    <p:anim calcmode="lin" valueType="num">
                                      <p:cBhvr>
                                        <p:cTn id="15" dur="1000" fill="hold"/>
                                        <p:tgtEl>
                                          <p:spTgt spid="7171">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7171">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7171">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7171">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 calcmode="lin" valueType="num">
                                      <p:cBhvr>
                                        <p:cTn id="23" dur="1000" fill="hold"/>
                                        <p:tgtEl>
                                          <p:spTgt spid="7171">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7171">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7171">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171">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p:cTn id="31" dur="1000" fill="hold"/>
                                        <p:tgtEl>
                                          <p:spTgt spid="7171">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7171">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7171">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7171">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7171">
                                            <p:txEl>
                                              <p:pRg st="4" end="4"/>
                                            </p:txEl>
                                          </p:spTgt>
                                        </p:tgtEl>
                                        <p:attrNameLst>
                                          <p:attrName>style.visibility</p:attrName>
                                        </p:attrNameLst>
                                      </p:cBhvr>
                                      <p:to>
                                        <p:strVal val="visible"/>
                                      </p:to>
                                    </p:set>
                                    <p:anim calcmode="lin" valueType="num">
                                      <p:cBhvr>
                                        <p:cTn id="39" dur="1000" fill="hold"/>
                                        <p:tgtEl>
                                          <p:spTgt spid="7171">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7171">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7171">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7171">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7171">
                                            <p:txEl>
                                              <p:pRg st="5" end="5"/>
                                            </p:txEl>
                                          </p:spTgt>
                                        </p:tgtEl>
                                        <p:attrNameLst>
                                          <p:attrName>style.visibility</p:attrName>
                                        </p:attrNameLst>
                                      </p:cBhvr>
                                      <p:to>
                                        <p:strVal val="visible"/>
                                      </p:to>
                                    </p:set>
                                    <p:anim calcmode="lin" valueType="num">
                                      <p:cBhvr>
                                        <p:cTn id="47" dur="1000" fill="hold"/>
                                        <p:tgtEl>
                                          <p:spTgt spid="7171">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7171">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7171">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7171">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7171">
                                            <p:txEl>
                                              <p:pRg st="6" end="6"/>
                                            </p:txEl>
                                          </p:spTgt>
                                        </p:tgtEl>
                                        <p:attrNameLst>
                                          <p:attrName>style.visibility</p:attrName>
                                        </p:attrNameLst>
                                      </p:cBhvr>
                                      <p:to>
                                        <p:strVal val="visible"/>
                                      </p:to>
                                    </p:set>
                                    <p:anim calcmode="lin" valueType="num">
                                      <p:cBhvr>
                                        <p:cTn id="55" dur="1000" fill="hold"/>
                                        <p:tgtEl>
                                          <p:spTgt spid="7171">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7171">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7171">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7171">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4"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Important literary elements to watch for…</a:t>
            </a:r>
          </a:p>
        </p:txBody>
      </p:sp>
      <p:sp>
        <p:nvSpPr>
          <p:cNvPr id="1027" name="Rectangle 3"/>
          <p:cNvSpPr>
            <a:spLocks noGrp="1" noChangeArrowheads="1"/>
          </p:cNvSpPr>
          <p:nvPr>
            <p:ph type="body" idx="1"/>
          </p:nvPr>
        </p:nvSpPr>
        <p:spPr>
          <a:xfrm>
            <a:off x="609600" y="1905000"/>
            <a:ext cx="8534400" cy="4572000"/>
          </a:xfrm>
        </p:spPr>
        <p:txBody>
          <a:bodyPr/>
          <a:lstStyle/>
          <a:p>
            <a:pPr eaLnBrk="1" hangingPunct="1"/>
            <a:r>
              <a:rPr lang="en-US" smtClean="0"/>
              <a:t>One GIGANTIC theme, according to Golding himself, is the “attempt to trace the defects of society back to the defects of human nature.”</a:t>
            </a:r>
          </a:p>
          <a:p>
            <a:pPr eaLnBrk="1" hangingPunct="1"/>
            <a:r>
              <a:rPr lang="en-US" smtClean="0"/>
              <a:t>Basically, Golding’s claim is that without structure and limits, man is inherently savage, or evil.</a:t>
            </a:r>
          </a:p>
          <a:p>
            <a:pPr eaLnBrk="1" hangingPunct="1"/>
            <a:r>
              <a:rPr lang="en-US" smtClean="0"/>
              <a:t>There are other themes as well, 				but you will have to find 					them yourself! </a:t>
            </a:r>
          </a:p>
        </p:txBody>
      </p:sp>
      <p:pic>
        <p:nvPicPr>
          <p:cNvPr id="5124" name="Picture 4" descr="h6"/>
          <p:cNvPicPr>
            <a:picLocks noChangeAspect="1" noChangeArrowheads="1"/>
          </p:cNvPicPr>
          <p:nvPr/>
        </p:nvPicPr>
        <p:blipFill>
          <a:blip r:embed="rId3"/>
          <a:srcRect/>
          <a:stretch>
            <a:fillRect/>
          </a:stretch>
        </p:blipFill>
        <p:spPr bwMode="auto">
          <a:xfrm>
            <a:off x="5943600" y="3962400"/>
            <a:ext cx="1704975" cy="2895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randombar(horizontal)">
                                      <p:cBhvr>
                                        <p:cTn id="7" dur="500"/>
                                        <p:tgtEl>
                                          <p:spTgt spid="10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randombar(horizontal)">
                                      <p:cBhvr>
                                        <p:cTn id="12" dur="500"/>
                                        <p:tgtEl>
                                          <p:spTgt spid="10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randombar(horizontal)">
                                      <p:cBhvr>
                                        <p:cTn id="17" dur="500"/>
                                        <p:tgtEl>
                                          <p:spTgt spid="1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4"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228600"/>
            <a:ext cx="7772400" cy="762000"/>
          </a:xfrm>
        </p:spPr>
        <p:txBody>
          <a:bodyPr/>
          <a:lstStyle/>
          <a:p>
            <a:pPr eaLnBrk="1" hangingPunct="1"/>
            <a:r>
              <a:rPr lang="en-US" smtClean="0"/>
              <a:t>Why so dark, Will?</a:t>
            </a:r>
          </a:p>
        </p:txBody>
      </p:sp>
      <p:sp>
        <p:nvSpPr>
          <p:cNvPr id="11267" name="Rectangle 3"/>
          <p:cNvSpPr>
            <a:spLocks noGrp="1" noChangeArrowheads="1"/>
          </p:cNvSpPr>
          <p:nvPr>
            <p:ph type="body" idx="1"/>
          </p:nvPr>
        </p:nvSpPr>
        <p:spPr>
          <a:xfrm>
            <a:off x="685800" y="1143000"/>
            <a:ext cx="8153400" cy="5486400"/>
          </a:xfrm>
        </p:spPr>
        <p:txBody>
          <a:bodyPr/>
          <a:lstStyle/>
          <a:p>
            <a:pPr eaLnBrk="1" hangingPunct="1">
              <a:lnSpc>
                <a:spcPct val="90000"/>
              </a:lnSpc>
            </a:pPr>
            <a:r>
              <a:rPr lang="en-US" sz="2400" smtClean="0"/>
              <a:t>Based on previous information, why 		would Golding write the penultimate pessimistic novel?</a:t>
            </a:r>
          </a:p>
          <a:p>
            <a:pPr eaLnBrk="1" hangingPunct="1">
              <a:lnSpc>
                <a:spcPct val="90000"/>
              </a:lnSpc>
            </a:pPr>
            <a:endParaRPr lang="en-US" sz="2400" smtClean="0"/>
          </a:p>
          <a:p>
            <a:pPr eaLnBrk="1" hangingPunct="1">
              <a:lnSpc>
                <a:spcPct val="90000"/>
              </a:lnSpc>
            </a:pPr>
            <a:r>
              <a:rPr lang="en-US" sz="2400" smtClean="0"/>
              <a:t>WWII and the present state of the world, of course!  Golding was surrounded with death and dismemberment for nearly five years of his life.  That tends to mess with someone’s head. Golding has said of his time in WWII “One had one’s nose rubbed in the human condition.”  </a:t>
            </a:r>
          </a:p>
          <a:p>
            <a:pPr eaLnBrk="1" hangingPunct="1">
              <a:lnSpc>
                <a:spcPct val="90000"/>
              </a:lnSpc>
            </a:pPr>
            <a:endParaRPr lang="en-US" sz="2400" smtClean="0"/>
          </a:p>
          <a:p>
            <a:pPr eaLnBrk="1" hangingPunct="1">
              <a:lnSpc>
                <a:spcPct val="90000"/>
              </a:lnSpc>
            </a:pPr>
            <a:r>
              <a:rPr lang="en-US" sz="2400" smtClean="0"/>
              <a:t>And in this frame of mind, Golding was determined to create a perfectly opposite world devised by authors like Thoreau in the 19</a:t>
            </a:r>
            <a:r>
              <a:rPr lang="en-US" sz="2400" baseline="30000" smtClean="0"/>
              <a:t>th</a:t>
            </a:r>
            <a:r>
              <a:rPr lang="en-US" sz="2400" smtClean="0"/>
              <a:t> century, who pictured a utopian society where a better world was something that could be attained, even in an anarchical society.</a:t>
            </a:r>
          </a:p>
          <a:p>
            <a:pPr eaLnBrk="1" hangingPunct="1">
              <a:lnSpc>
                <a:spcPct val="90000"/>
              </a:lnSpc>
              <a:buFont typeface="Wingdings" pitchFamily="2" charset="2"/>
              <a:buNone/>
            </a:pPr>
            <a:endParaRPr lang="en-US" sz="2800" smtClean="0"/>
          </a:p>
        </p:txBody>
      </p:sp>
      <p:pic>
        <p:nvPicPr>
          <p:cNvPr id="6148" name="Picture 4" descr="AG00317_"/>
          <p:cNvPicPr>
            <a:picLocks noChangeAspect="1" noChangeArrowheads="1" noCrop="1"/>
          </p:cNvPicPr>
          <p:nvPr/>
        </p:nvPicPr>
        <p:blipFill>
          <a:blip r:embed="rId3"/>
          <a:srcRect/>
          <a:stretch>
            <a:fillRect/>
          </a:stretch>
        </p:blipFill>
        <p:spPr bwMode="auto">
          <a:xfrm>
            <a:off x="5105400" y="304800"/>
            <a:ext cx="1246188" cy="1600200"/>
          </a:xfrm>
          <a:prstGeom prst="rect">
            <a:avLst/>
          </a:prstGeom>
          <a:noFill/>
          <a:ln w="9525">
            <a:noFill/>
            <a:miter lim="800000"/>
            <a:headEnd/>
            <a:tailEnd/>
          </a:ln>
        </p:spPr>
      </p:pic>
      <p:pic>
        <p:nvPicPr>
          <p:cNvPr id="6149" name="Picture 6" descr="AG00305_"/>
          <p:cNvPicPr>
            <a:picLocks noChangeAspect="1" noChangeArrowheads="1" noCrop="1"/>
          </p:cNvPicPr>
          <p:nvPr/>
        </p:nvPicPr>
        <p:blipFill>
          <a:blip r:embed="rId4"/>
          <a:srcRect/>
          <a:stretch>
            <a:fillRect/>
          </a:stretch>
        </p:blipFill>
        <p:spPr bwMode="auto">
          <a:xfrm>
            <a:off x="7848600" y="2971800"/>
            <a:ext cx="1074738" cy="1489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11267">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11267">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112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p:cTn id="1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11267">
                                            <p:txEl>
                                              <p:pRg st="2" end="2"/>
                                            </p:txEl>
                                          </p:spTgt>
                                        </p:tgtEl>
                                        <p:attrNameLst>
                                          <p:attrName>ppt_y</p:attrName>
                                        </p:attrNameLst>
                                      </p:cBhvr>
                                      <p:tavLst>
                                        <p:tav tm="0">
                                          <p:val>
                                            <p:strVal val="#ppt_y-#ppt_h/2"/>
                                          </p:val>
                                        </p:tav>
                                        <p:tav tm="100000">
                                          <p:val>
                                            <p:strVal val="#ppt_y"/>
                                          </p:val>
                                        </p:tav>
                                      </p:tavLst>
                                    </p:anim>
                                    <p:anim calcmode="lin" valueType="num">
                                      <p:cBhvr>
                                        <p:cTn id="17" dur="500" fill="hold"/>
                                        <p:tgtEl>
                                          <p:spTgt spid="11267">
                                            <p:txEl>
                                              <p:pRg st="2" end="2"/>
                                            </p:txEl>
                                          </p:spTgt>
                                        </p:tgtEl>
                                        <p:attrNameLst>
                                          <p:attrName>ppt_w</p:attrName>
                                        </p:attrNameLst>
                                      </p:cBhvr>
                                      <p:tavLst>
                                        <p:tav tm="0">
                                          <p:val>
                                            <p:strVal val="#ppt_w"/>
                                          </p:val>
                                        </p:tav>
                                        <p:tav tm="100000">
                                          <p:val>
                                            <p:strVal val="#ppt_w"/>
                                          </p:val>
                                        </p:tav>
                                      </p:tavLst>
                                    </p:anim>
                                    <p:anim calcmode="lin" valueType="num">
                                      <p:cBhvr>
                                        <p:cTn id="18" dur="500" fill="hold"/>
                                        <p:tgtEl>
                                          <p:spTgt spid="1126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7" presetClass="entr" presetSubtype="1"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 calcmode="lin" valueType="num">
                                      <p:cBhvr>
                                        <p:cTn id="23"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p:cTn id="24" dur="500" fill="hold"/>
                                        <p:tgtEl>
                                          <p:spTgt spid="11267">
                                            <p:txEl>
                                              <p:pRg st="4" end="4"/>
                                            </p:txEl>
                                          </p:spTgt>
                                        </p:tgtEl>
                                        <p:attrNameLst>
                                          <p:attrName>ppt_y</p:attrName>
                                        </p:attrNameLst>
                                      </p:cBhvr>
                                      <p:tavLst>
                                        <p:tav tm="0">
                                          <p:val>
                                            <p:strVal val="#ppt_y-#ppt_h/2"/>
                                          </p:val>
                                        </p:tav>
                                        <p:tav tm="100000">
                                          <p:val>
                                            <p:strVal val="#ppt_y"/>
                                          </p:val>
                                        </p:tav>
                                      </p:tavLst>
                                    </p:anim>
                                    <p:anim calcmode="lin" valueType="num">
                                      <p:cBhvr>
                                        <p:cTn id="25" dur="500" fill="hold"/>
                                        <p:tgtEl>
                                          <p:spTgt spid="11267">
                                            <p:txEl>
                                              <p:pRg st="4" end="4"/>
                                            </p:txEl>
                                          </p:spTgt>
                                        </p:tgtEl>
                                        <p:attrNameLst>
                                          <p:attrName>ppt_w</p:attrName>
                                        </p:attrNameLst>
                                      </p:cBhvr>
                                      <p:tavLst>
                                        <p:tav tm="0">
                                          <p:val>
                                            <p:strVal val="#ppt_w"/>
                                          </p:val>
                                        </p:tav>
                                        <p:tav tm="100000">
                                          <p:val>
                                            <p:strVal val="#ppt_w"/>
                                          </p:val>
                                        </p:tav>
                                      </p:tavLst>
                                    </p:anim>
                                    <p:anim calcmode="lin" valueType="num">
                                      <p:cBhvr>
                                        <p:cTn id="26" dur="500" fill="hold"/>
                                        <p:tgtEl>
                                          <p:spTgt spid="1126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Five symbols to watch…	</a:t>
            </a:r>
          </a:p>
        </p:txBody>
      </p:sp>
      <p:sp>
        <p:nvSpPr>
          <p:cNvPr id="8195" name="Rectangle 3"/>
          <p:cNvSpPr>
            <a:spLocks noGrp="1" noChangeArrowheads="1"/>
          </p:cNvSpPr>
          <p:nvPr>
            <p:ph type="body" idx="1"/>
          </p:nvPr>
        </p:nvSpPr>
        <p:spPr>
          <a:xfrm>
            <a:off x="685800" y="1981200"/>
            <a:ext cx="8305800" cy="4572000"/>
          </a:xfrm>
        </p:spPr>
        <p:txBody>
          <a:bodyPr/>
          <a:lstStyle/>
          <a:p>
            <a:pPr eaLnBrk="1" hangingPunct="1">
              <a:lnSpc>
                <a:spcPct val="90000"/>
              </a:lnSpc>
              <a:buFont typeface="Wingdings" pitchFamily="2" charset="2"/>
              <a:buNone/>
            </a:pPr>
            <a:r>
              <a:rPr lang="en-US" smtClean="0"/>
              <a:t>Golding is a master of SYMBOLISM.  Nearly everything on the island serves a deeper literary purpose.  We’ll figure all of this out as well. </a:t>
            </a:r>
          </a:p>
          <a:p>
            <a:pPr eaLnBrk="1" hangingPunct="1">
              <a:lnSpc>
                <a:spcPct val="90000"/>
              </a:lnSpc>
            </a:pPr>
            <a:r>
              <a:rPr lang="en-US" smtClean="0"/>
              <a:t>1. Piggy’s specs (glasses)</a:t>
            </a:r>
          </a:p>
          <a:p>
            <a:pPr eaLnBrk="1" hangingPunct="1">
              <a:lnSpc>
                <a:spcPct val="90000"/>
              </a:lnSpc>
            </a:pPr>
            <a:r>
              <a:rPr lang="en-US" smtClean="0"/>
              <a:t>2. The conch (seashell)</a:t>
            </a:r>
          </a:p>
          <a:p>
            <a:pPr eaLnBrk="1" hangingPunct="1">
              <a:lnSpc>
                <a:spcPct val="90000"/>
              </a:lnSpc>
            </a:pPr>
            <a:r>
              <a:rPr lang="en-US" smtClean="0"/>
              <a:t>3. Jack’s mask</a:t>
            </a:r>
          </a:p>
          <a:p>
            <a:pPr eaLnBrk="1" hangingPunct="1">
              <a:lnSpc>
                <a:spcPct val="90000"/>
              </a:lnSpc>
            </a:pPr>
            <a:r>
              <a:rPr lang="en-US" smtClean="0"/>
              <a:t>4. The signal fire</a:t>
            </a:r>
          </a:p>
          <a:p>
            <a:pPr eaLnBrk="1" hangingPunct="1">
              <a:lnSpc>
                <a:spcPct val="90000"/>
              </a:lnSpc>
            </a:pPr>
            <a:r>
              <a:rPr lang="en-US" smtClean="0"/>
              <a:t>5. The severed head on a stick (no more details until  later…duh duh DUHHHHH)</a:t>
            </a:r>
          </a:p>
        </p:txBody>
      </p:sp>
      <p:pic>
        <p:nvPicPr>
          <p:cNvPr id="7172" name="Picture 5" descr="BD07833_"/>
          <p:cNvPicPr>
            <a:picLocks noChangeAspect="1" noChangeArrowheads="1"/>
          </p:cNvPicPr>
          <p:nvPr/>
        </p:nvPicPr>
        <p:blipFill>
          <a:blip r:embed="rId3"/>
          <a:srcRect/>
          <a:stretch>
            <a:fillRect/>
          </a:stretch>
        </p:blipFill>
        <p:spPr bwMode="auto">
          <a:xfrm>
            <a:off x="5029200" y="3276600"/>
            <a:ext cx="1870075" cy="704850"/>
          </a:xfrm>
          <a:prstGeom prst="rect">
            <a:avLst/>
          </a:prstGeom>
          <a:noFill/>
          <a:ln w="9525">
            <a:noFill/>
            <a:miter lim="800000"/>
            <a:headEnd/>
            <a:tailEnd/>
          </a:ln>
        </p:spPr>
      </p:pic>
      <p:pic>
        <p:nvPicPr>
          <p:cNvPr id="7173" name="Picture 6" descr="BD10944_"/>
          <p:cNvPicPr>
            <a:picLocks noChangeAspect="1" noChangeArrowheads="1"/>
          </p:cNvPicPr>
          <p:nvPr/>
        </p:nvPicPr>
        <p:blipFill>
          <a:blip r:embed="rId4"/>
          <a:srcRect/>
          <a:stretch>
            <a:fillRect/>
          </a:stretch>
        </p:blipFill>
        <p:spPr bwMode="auto">
          <a:xfrm>
            <a:off x="6858000" y="4114800"/>
            <a:ext cx="1676400" cy="1019175"/>
          </a:xfrm>
          <a:prstGeom prst="rect">
            <a:avLst/>
          </a:prstGeom>
          <a:noFill/>
          <a:ln w="9525">
            <a:noFill/>
            <a:miter lim="800000"/>
            <a:headEnd/>
            <a:tailEnd/>
          </a:ln>
        </p:spPr>
      </p:pic>
      <p:pic>
        <p:nvPicPr>
          <p:cNvPr id="7174" name="Picture 8" descr="[Mt. Hagen warrior with kina shell bilas, red, black and yellow face paint, white lime accenting his beard: 53k]"/>
          <p:cNvPicPr>
            <a:picLocks noChangeAspect="1" noChangeArrowheads="1"/>
          </p:cNvPicPr>
          <p:nvPr/>
        </p:nvPicPr>
        <p:blipFill>
          <a:blip r:embed="rId5"/>
          <a:srcRect l="22327" b="44667"/>
          <a:stretch>
            <a:fillRect/>
          </a:stretch>
        </p:blipFill>
        <p:spPr bwMode="auto">
          <a:xfrm>
            <a:off x="4191000" y="4419600"/>
            <a:ext cx="1209675" cy="1219200"/>
          </a:xfrm>
          <a:prstGeom prst="rect">
            <a:avLst/>
          </a:prstGeom>
          <a:noFill/>
          <a:ln w="9525">
            <a:noFill/>
            <a:miter lim="800000"/>
            <a:headEnd/>
            <a:tailEnd/>
          </a:ln>
        </p:spPr>
      </p:pic>
      <p:pic>
        <p:nvPicPr>
          <p:cNvPr id="7175" name="Picture 9" descr="j0076152"/>
          <p:cNvPicPr>
            <a:picLocks noChangeAspect="1" noChangeArrowheads="1" noCrop="1"/>
          </p:cNvPicPr>
          <p:nvPr/>
        </p:nvPicPr>
        <p:blipFill>
          <a:blip r:embed="rId6"/>
          <a:srcRect/>
          <a:stretch>
            <a:fillRect/>
          </a:stretch>
        </p:blipFill>
        <p:spPr bwMode="auto">
          <a:xfrm>
            <a:off x="5867400" y="3733800"/>
            <a:ext cx="687388" cy="1676400"/>
          </a:xfrm>
          <a:prstGeom prst="rect">
            <a:avLst/>
          </a:prstGeom>
          <a:noFill/>
          <a:ln w="9525">
            <a:noFill/>
            <a:miter lim="800000"/>
            <a:headEnd/>
            <a:tailEnd/>
          </a:ln>
        </p:spPr>
      </p:pic>
      <p:pic>
        <p:nvPicPr>
          <p:cNvPr id="7176" name="Picture 10" descr="SO01957_"/>
          <p:cNvPicPr>
            <a:picLocks noChangeAspect="1" noChangeArrowheads="1"/>
          </p:cNvPicPr>
          <p:nvPr/>
        </p:nvPicPr>
        <p:blipFill>
          <a:blip r:embed="rId7"/>
          <a:srcRect/>
          <a:stretch>
            <a:fillRect/>
          </a:stretch>
        </p:blipFill>
        <p:spPr bwMode="auto">
          <a:xfrm>
            <a:off x="7848600" y="2590800"/>
            <a:ext cx="1093788" cy="1314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19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8195">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819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 calcmode="lin" valueType="num">
                                      <p:cBhvr>
                                        <p:cTn id="15"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819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8195">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8195">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 calcmode="lin" valueType="num">
                                      <p:cBhvr>
                                        <p:cTn id="23"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819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8195">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8195">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p:cTn id="31"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819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8195">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8195">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8195">
                                            <p:txEl>
                                              <p:pRg st="4" end="4"/>
                                            </p:txEl>
                                          </p:spTgt>
                                        </p:tgtEl>
                                        <p:attrNameLst>
                                          <p:attrName>style.visibility</p:attrName>
                                        </p:attrNameLst>
                                      </p:cBhvr>
                                      <p:to>
                                        <p:strVal val="visible"/>
                                      </p:to>
                                    </p:set>
                                    <p:anim calcmode="lin" valueType="num">
                                      <p:cBhvr>
                                        <p:cTn id="39"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819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8195">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8195">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8195">
                                            <p:txEl>
                                              <p:pRg st="5" end="5"/>
                                            </p:txEl>
                                          </p:spTgt>
                                        </p:tgtEl>
                                        <p:attrNameLst>
                                          <p:attrName>style.visibility</p:attrName>
                                        </p:attrNameLst>
                                      </p:cBhvr>
                                      <p:to>
                                        <p:strVal val="visible"/>
                                      </p:to>
                                    </p:set>
                                    <p:anim calcmode="lin" valueType="num">
                                      <p:cBhvr>
                                        <p:cTn id="47"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819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8195">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8195">
                                            <p:txEl>
                                              <p:pRg st="5" end="5"/>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609600"/>
            <a:ext cx="7772400" cy="609600"/>
          </a:xfrm>
        </p:spPr>
        <p:txBody>
          <a:bodyPr/>
          <a:lstStyle/>
          <a:p>
            <a:pPr eaLnBrk="1" hangingPunct="1"/>
            <a:r>
              <a:rPr lang="en-US" smtClean="0"/>
              <a:t>Plot introduction…</a:t>
            </a:r>
          </a:p>
        </p:txBody>
      </p:sp>
      <p:sp>
        <p:nvSpPr>
          <p:cNvPr id="9219" name="Rectangle 3"/>
          <p:cNvSpPr>
            <a:spLocks noGrp="1" noChangeArrowheads="1"/>
          </p:cNvSpPr>
          <p:nvPr>
            <p:ph type="body" idx="1"/>
          </p:nvPr>
        </p:nvSpPr>
        <p:spPr>
          <a:xfrm>
            <a:off x="762000" y="1295400"/>
            <a:ext cx="7848600" cy="5257800"/>
          </a:xfrm>
        </p:spPr>
        <p:txBody>
          <a:bodyPr/>
          <a:lstStyle/>
          <a:p>
            <a:pPr eaLnBrk="1" hangingPunct="1"/>
            <a:r>
              <a:rPr lang="en-US" smtClean="0"/>
              <a:t>Set in the not-too-distant future during a war that involves atomic bombs</a:t>
            </a:r>
          </a:p>
          <a:p>
            <a:pPr eaLnBrk="1" hangingPunct="1"/>
            <a:r>
              <a:rPr lang="en-US" smtClean="0"/>
              <a:t>Their plane is shot down during a violent storm.  All adults are killed, many children survive and are stranded on the island.  </a:t>
            </a:r>
          </a:p>
          <a:p>
            <a:pPr eaLnBrk="1" hangingPunct="1"/>
            <a:endParaRPr lang="en-US" smtClean="0"/>
          </a:p>
          <a:p>
            <a:pPr eaLnBrk="1" hangingPunct="1"/>
            <a:r>
              <a:rPr lang="en-US" smtClean="0"/>
              <a:t>The storm washes the plane away.  The strip of land torn up and burned by the crash is called “the scar.”</a:t>
            </a:r>
          </a:p>
        </p:txBody>
      </p:sp>
      <p:pic>
        <p:nvPicPr>
          <p:cNvPr id="8196" name="Picture 4" descr="AG00565_"/>
          <p:cNvPicPr>
            <a:picLocks noChangeAspect="1" noChangeArrowheads="1" noCrop="1"/>
          </p:cNvPicPr>
          <p:nvPr/>
        </p:nvPicPr>
        <p:blipFill>
          <a:blip r:embed="rId3"/>
          <a:srcRect/>
          <a:stretch>
            <a:fillRect/>
          </a:stretch>
        </p:blipFill>
        <p:spPr bwMode="auto">
          <a:xfrm>
            <a:off x="8153400" y="1143000"/>
            <a:ext cx="1257300" cy="1246188"/>
          </a:xfrm>
          <a:prstGeom prst="rect">
            <a:avLst/>
          </a:prstGeom>
          <a:noFill/>
          <a:ln w="9525">
            <a:noFill/>
            <a:miter lim="800000"/>
            <a:headEnd/>
            <a:tailEnd/>
          </a:ln>
        </p:spPr>
      </p:pic>
      <p:pic>
        <p:nvPicPr>
          <p:cNvPr id="8197" name="Picture 5" descr="AG00435_"/>
          <p:cNvPicPr>
            <a:picLocks noChangeAspect="1" noChangeArrowheads="1" noCrop="1"/>
          </p:cNvPicPr>
          <p:nvPr/>
        </p:nvPicPr>
        <p:blipFill>
          <a:blip r:embed="rId4"/>
          <a:srcRect/>
          <a:stretch>
            <a:fillRect/>
          </a:stretch>
        </p:blipFill>
        <p:spPr bwMode="auto">
          <a:xfrm>
            <a:off x="1676400" y="4038600"/>
            <a:ext cx="1406525" cy="1336675"/>
          </a:xfrm>
          <a:prstGeom prst="rect">
            <a:avLst/>
          </a:prstGeom>
          <a:noFill/>
          <a:ln w="9525">
            <a:noFill/>
            <a:miter lim="800000"/>
            <a:headEnd/>
            <a:tailEnd/>
          </a:ln>
        </p:spPr>
      </p:pic>
      <p:pic>
        <p:nvPicPr>
          <p:cNvPr id="8198" name="Picture 6" descr="BD05692_"/>
          <p:cNvPicPr>
            <a:picLocks noChangeAspect="1" noChangeArrowheads="1"/>
          </p:cNvPicPr>
          <p:nvPr/>
        </p:nvPicPr>
        <p:blipFill>
          <a:blip r:embed="rId5"/>
          <a:srcRect/>
          <a:stretch>
            <a:fillRect/>
          </a:stretch>
        </p:blipFill>
        <p:spPr bwMode="auto">
          <a:xfrm>
            <a:off x="2971800" y="3962400"/>
            <a:ext cx="1425575" cy="796925"/>
          </a:xfrm>
          <a:prstGeom prst="rect">
            <a:avLst/>
          </a:prstGeom>
          <a:noFill/>
          <a:ln w="9525">
            <a:noFill/>
            <a:miter lim="800000"/>
            <a:headEnd/>
            <a:tailEnd/>
          </a:ln>
        </p:spPr>
      </p:pic>
      <p:pic>
        <p:nvPicPr>
          <p:cNvPr id="8199" name="Picture 7" descr="AG00435_"/>
          <p:cNvPicPr>
            <a:picLocks noChangeAspect="1" noChangeArrowheads="1" noCrop="1"/>
          </p:cNvPicPr>
          <p:nvPr/>
        </p:nvPicPr>
        <p:blipFill>
          <a:blip r:embed="rId4"/>
          <a:srcRect/>
          <a:stretch>
            <a:fillRect/>
          </a:stretch>
        </p:blipFill>
        <p:spPr bwMode="auto">
          <a:xfrm>
            <a:off x="2438400" y="3810000"/>
            <a:ext cx="1406525" cy="1336675"/>
          </a:xfrm>
          <a:prstGeom prst="rect">
            <a:avLst/>
          </a:prstGeom>
          <a:noFill/>
          <a:ln w="9525">
            <a:noFill/>
            <a:miter lim="800000"/>
            <a:headEnd/>
            <a:tailEnd/>
          </a:ln>
        </p:spPr>
      </p:pic>
      <p:pic>
        <p:nvPicPr>
          <p:cNvPr id="8200" name="Picture 8" descr="AG00435_"/>
          <p:cNvPicPr>
            <a:picLocks noChangeAspect="1" noChangeArrowheads="1" noCrop="1"/>
          </p:cNvPicPr>
          <p:nvPr/>
        </p:nvPicPr>
        <p:blipFill>
          <a:blip r:embed="rId4"/>
          <a:srcRect/>
          <a:stretch>
            <a:fillRect/>
          </a:stretch>
        </p:blipFill>
        <p:spPr bwMode="auto">
          <a:xfrm>
            <a:off x="4038600" y="3962400"/>
            <a:ext cx="1406525" cy="1336675"/>
          </a:xfrm>
          <a:prstGeom prst="rect">
            <a:avLst/>
          </a:prstGeom>
          <a:noFill/>
          <a:ln w="9525">
            <a:noFill/>
            <a:miter lim="800000"/>
            <a:headEnd/>
            <a:tailEnd/>
          </a:ln>
        </p:spPr>
      </p:pic>
      <p:pic>
        <p:nvPicPr>
          <p:cNvPr id="8201" name="Picture 9" descr="AG00435_"/>
          <p:cNvPicPr>
            <a:picLocks noChangeAspect="1" noChangeArrowheads="1" noCrop="1"/>
          </p:cNvPicPr>
          <p:nvPr/>
        </p:nvPicPr>
        <p:blipFill>
          <a:blip r:embed="rId4"/>
          <a:srcRect/>
          <a:stretch>
            <a:fillRect/>
          </a:stretch>
        </p:blipFill>
        <p:spPr bwMode="auto">
          <a:xfrm>
            <a:off x="4343400" y="3657600"/>
            <a:ext cx="1406525" cy="1336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up)">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wipe(up)">
                                      <p:cBhvr>
                                        <p:cTn id="12" dur="500"/>
                                        <p:tgtEl>
                                          <p:spTgt spid="92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Effect transition="in" filter="wipe(up)">
                                      <p:cBhvr>
                                        <p:cTn id="17"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228600"/>
            <a:ext cx="7772400" cy="1143000"/>
          </a:xfrm>
        </p:spPr>
        <p:txBody>
          <a:bodyPr/>
          <a:lstStyle/>
          <a:p>
            <a:pPr eaLnBrk="1" hangingPunct="1"/>
            <a:r>
              <a:rPr lang="en-US" dirty="0" smtClean="0"/>
              <a:t>Themes to Keep in Mind</a:t>
            </a:r>
          </a:p>
        </p:txBody>
      </p:sp>
      <p:sp>
        <p:nvSpPr>
          <p:cNvPr id="9219" name="Content Placeholder 2"/>
          <p:cNvSpPr>
            <a:spLocks noGrp="1"/>
          </p:cNvSpPr>
          <p:nvPr>
            <p:ph idx="1"/>
          </p:nvPr>
        </p:nvSpPr>
        <p:spPr>
          <a:xfrm>
            <a:off x="685800" y="1600200"/>
            <a:ext cx="7772400" cy="4114800"/>
          </a:xfrm>
        </p:spPr>
        <p:txBody>
          <a:bodyPr/>
          <a:lstStyle/>
          <a:p>
            <a:pPr eaLnBrk="1" hangingPunct="1"/>
            <a:r>
              <a:rPr lang="en-US" dirty="0" smtClean="0"/>
              <a:t>The end of innocence</a:t>
            </a:r>
          </a:p>
          <a:p>
            <a:pPr eaLnBrk="1" hangingPunct="1"/>
            <a:r>
              <a:rPr lang="en-US" dirty="0" smtClean="0"/>
              <a:t>Darkness/evil </a:t>
            </a:r>
            <a:r>
              <a:rPr lang="en-US" dirty="0" smtClean="0"/>
              <a:t>in the human heart</a:t>
            </a:r>
          </a:p>
          <a:p>
            <a:pPr eaLnBrk="1" hangingPunct="1"/>
            <a:r>
              <a:rPr lang="en-US" dirty="0" smtClean="0"/>
              <a:t>Need for social order</a:t>
            </a:r>
          </a:p>
          <a:p>
            <a:pPr eaLnBrk="1" hangingPunct="1"/>
            <a:r>
              <a:rPr lang="en-US" dirty="0" smtClean="0"/>
              <a:t>Power</a:t>
            </a:r>
          </a:p>
          <a:p>
            <a:pPr eaLnBrk="1" hangingPunct="1"/>
            <a:r>
              <a:rPr lang="en-US" dirty="0" smtClean="0"/>
              <a:t>Fear of the unknown</a:t>
            </a:r>
          </a:p>
          <a:p>
            <a:pPr eaLnBrk="1" hangingPunct="1"/>
            <a:r>
              <a:rPr lang="en-US" dirty="0" smtClean="0"/>
              <a:t>Loss of </a:t>
            </a:r>
            <a:r>
              <a:rPr lang="en-US" dirty="0" smtClean="0"/>
              <a:t>identity</a:t>
            </a:r>
          </a:p>
          <a:p>
            <a:pPr eaLnBrk="1" hangingPunct="1"/>
            <a:r>
              <a:rPr lang="en-US" dirty="0" smtClean="0"/>
              <a:t>Foresight ( or lack of)</a:t>
            </a:r>
          </a:p>
          <a:p>
            <a:pPr eaLnBrk="1" hangingPunct="1"/>
            <a:r>
              <a:rPr lang="en-US" dirty="0" smtClean="0"/>
              <a:t>Loss of identify </a:t>
            </a:r>
            <a:endParaRPr lang="en-US" dirty="0" smtClean="0"/>
          </a:p>
          <a:p>
            <a:pPr eaLnBrk="1" hangingPunct="1"/>
            <a:endParaRPr lang="en-US" dirty="0" smtClean="0"/>
          </a:p>
        </p:txBody>
      </p:sp>
      <p:pic>
        <p:nvPicPr>
          <p:cNvPr id="9220" name="Picture 2" descr="floating message"/>
          <p:cNvPicPr>
            <a:picLocks noChangeAspect="1" noChangeArrowheads="1" noCrop="1"/>
          </p:cNvPicPr>
          <p:nvPr/>
        </p:nvPicPr>
        <p:blipFill>
          <a:blip r:embed="rId2"/>
          <a:srcRect/>
          <a:stretch>
            <a:fillRect/>
          </a:stretch>
        </p:blipFill>
        <p:spPr bwMode="auto">
          <a:xfrm>
            <a:off x="5840413" y="3048000"/>
            <a:ext cx="2846387"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Point of View</a:t>
            </a:r>
          </a:p>
        </p:txBody>
      </p:sp>
      <p:sp>
        <p:nvSpPr>
          <p:cNvPr id="10243" name="Content Placeholder 2"/>
          <p:cNvSpPr>
            <a:spLocks noGrp="1"/>
          </p:cNvSpPr>
          <p:nvPr>
            <p:ph idx="1"/>
          </p:nvPr>
        </p:nvSpPr>
        <p:spPr>
          <a:xfrm>
            <a:off x="685800" y="1981200"/>
            <a:ext cx="5181600" cy="4114800"/>
          </a:xfrm>
        </p:spPr>
        <p:txBody>
          <a:bodyPr/>
          <a:lstStyle/>
          <a:p>
            <a:pPr eaLnBrk="1" hangingPunct="1"/>
            <a:r>
              <a:rPr lang="en-US" smtClean="0"/>
              <a:t>The novel is told from an omniscient point of view</a:t>
            </a:r>
          </a:p>
          <a:p>
            <a:pPr eaLnBrk="1" hangingPunct="1"/>
            <a:r>
              <a:rPr lang="en-US" smtClean="0"/>
              <a:t>Much of the novel is told through Ralph, and Piggy, and occasionally Simon’s eyes?  What effect might this have?</a:t>
            </a:r>
          </a:p>
        </p:txBody>
      </p:sp>
      <p:pic>
        <p:nvPicPr>
          <p:cNvPr id="10244" name="Picture 2" descr="http://farm3.static.flickr.com/2233/2423184787_95284c12de.jpg"/>
          <p:cNvPicPr>
            <a:picLocks noChangeAspect="1" noChangeArrowheads="1"/>
          </p:cNvPicPr>
          <p:nvPr/>
        </p:nvPicPr>
        <p:blipFill>
          <a:blip r:embed="rId2"/>
          <a:srcRect/>
          <a:stretch>
            <a:fillRect/>
          </a:stretch>
        </p:blipFill>
        <p:spPr bwMode="auto">
          <a:xfrm>
            <a:off x="5795963" y="1219200"/>
            <a:ext cx="3348037"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Mood</a:t>
            </a:r>
          </a:p>
        </p:txBody>
      </p:sp>
      <p:sp>
        <p:nvSpPr>
          <p:cNvPr id="11267" name="Content Placeholder 2"/>
          <p:cNvSpPr>
            <a:spLocks noGrp="1"/>
          </p:cNvSpPr>
          <p:nvPr>
            <p:ph idx="1"/>
          </p:nvPr>
        </p:nvSpPr>
        <p:spPr/>
        <p:txBody>
          <a:bodyPr/>
          <a:lstStyle/>
          <a:p>
            <a:pPr eaLnBrk="1" hangingPunct="1"/>
            <a:r>
              <a:rPr lang="en-US" smtClean="0"/>
              <a:t>Notice how the author creates a specific mood for the scenes</a:t>
            </a:r>
          </a:p>
          <a:p>
            <a:pPr eaLnBrk="1" hangingPunct="1"/>
            <a:r>
              <a:rPr lang="en-US" smtClean="0"/>
              <a:t>There is a great deal of description about the weather, vegetation, sounds, etc… note that these descriptions often reflect what is going on with the boys </a:t>
            </a:r>
          </a:p>
        </p:txBody>
      </p:sp>
      <p:pic>
        <p:nvPicPr>
          <p:cNvPr id="11268" name="Picture 2" descr="http://tbn1.google.com/images?q=tbn:aZMNc1oCqmeVhM:http://www.gcollier.com/Palm-Trees-Island.jpg">
            <a:hlinkClick r:id="rId2"/>
          </p:cNvPr>
          <p:cNvPicPr>
            <a:picLocks noChangeAspect="1" noChangeArrowheads="1"/>
          </p:cNvPicPr>
          <p:nvPr/>
        </p:nvPicPr>
        <p:blipFill>
          <a:blip r:embed="rId3"/>
          <a:srcRect/>
          <a:stretch>
            <a:fillRect/>
          </a:stretch>
        </p:blipFill>
        <p:spPr bwMode="auto">
          <a:xfrm>
            <a:off x="5486400" y="4724400"/>
            <a:ext cx="2935288" cy="1949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opo">
  <a:themeElements>
    <a:clrScheme name="Topo 1">
      <a:dk1>
        <a:srgbClr val="000000"/>
      </a:dk1>
      <a:lt1>
        <a:srgbClr val="EAEAEA"/>
      </a:lt1>
      <a:dk2>
        <a:srgbClr val="3A585A"/>
      </a:dk2>
      <a:lt2>
        <a:srgbClr val="FFFFCC"/>
      </a:lt2>
      <a:accent1>
        <a:srgbClr val="499EAF"/>
      </a:accent1>
      <a:accent2>
        <a:srgbClr val="376D6C"/>
      </a:accent2>
      <a:accent3>
        <a:srgbClr val="AEB4B5"/>
      </a:accent3>
      <a:accent4>
        <a:srgbClr val="C8C8C8"/>
      </a:accent4>
      <a:accent5>
        <a:srgbClr val="B1CCD4"/>
      </a:accent5>
      <a:accent6>
        <a:srgbClr val="316261"/>
      </a:accent6>
      <a:hlink>
        <a:srgbClr val="CCFFCC"/>
      </a:hlink>
      <a:folHlink>
        <a:srgbClr val="CC9900"/>
      </a:folHlink>
    </a:clrScheme>
    <a:fontScheme name="Topo">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opo 1">
        <a:dk1>
          <a:srgbClr val="000000"/>
        </a:dk1>
        <a:lt1>
          <a:srgbClr val="EAEAEA"/>
        </a:lt1>
        <a:dk2>
          <a:srgbClr val="3A585A"/>
        </a:dk2>
        <a:lt2>
          <a:srgbClr val="FFFFCC"/>
        </a:lt2>
        <a:accent1>
          <a:srgbClr val="499EAF"/>
        </a:accent1>
        <a:accent2>
          <a:srgbClr val="376D6C"/>
        </a:accent2>
        <a:accent3>
          <a:srgbClr val="AEB4B5"/>
        </a:accent3>
        <a:accent4>
          <a:srgbClr val="C8C8C8"/>
        </a:accent4>
        <a:accent5>
          <a:srgbClr val="B1CCD4"/>
        </a:accent5>
        <a:accent6>
          <a:srgbClr val="316261"/>
        </a:accent6>
        <a:hlink>
          <a:srgbClr val="CCFFCC"/>
        </a:hlink>
        <a:folHlink>
          <a:srgbClr val="CC9900"/>
        </a:folHlink>
      </a:clrScheme>
      <a:clrMap bg1="dk2" tx1="lt1" bg2="dk1" tx2="lt2" accent1="accent1" accent2="accent2" accent3="accent3" accent4="accent4" accent5="accent5" accent6="accent6" hlink="hlink" folHlink="folHlink"/>
    </a:extraClrScheme>
    <a:extraClrScheme>
      <a:clrScheme name="Topo 2">
        <a:dk1>
          <a:srgbClr val="00172E"/>
        </a:dk1>
        <a:lt1>
          <a:srgbClr val="FFFFFF"/>
        </a:lt1>
        <a:dk2>
          <a:srgbClr val="003366"/>
        </a:dk2>
        <a:lt2>
          <a:srgbClr val="B2B2B2"/>
        </a:lt2>
        <a:accent1>
          <a:srgbClr val="91C6D1"/>
        </a:accent1>
        <a:accent2>
          <a:srgbClr val="D6E9EE"/>
        </a:accent2>
        <a:accent3>
          <a:srgbClr val="FFFFFF"/>
        </a:accent3>
        <a:accent4>
          <a:srgbClr val="001226"/>
        </a:accent4>
        <a:accent5>
          <a:srgbClr val="C7DFE5"/>
        </a:accent5>
        <a:accent6>
          <a:srgbClr val="C2D3D8"/>
        </a:accent6>
        <a:hlink>
          <a:srgbClr val="666699"/>
        </a:hlink>
        <a:folHlink>
          <a:srgbClr val="6699FF"/>
        </a:folHlink>
      </a:clrScheme>
      <a:clrMap bg1="lt1" tx1="dk1" bg2="lt2" tx2="dk2" accent1="accent1" accent2="accent2" accent3="accent3" accent4="accent4" accent5="accent5" accent6="accent6" hlink="hlink" folHlink="folHlink"/>
    </a:extraClrScheme>
    <a:extraClrScheme>
      <a:clrScheme name="Topo 3">
        <a:dk1>
          <a:srgbClr val="000000"/>
        </a:dk1>
        <a:lt1>
          <a:srgbClr val="FFFFFF"/>
        </a:lt1>
        <a:dk2>
          <a:srgbClr val="333333"/>
        </a:dk2>
        <a:lt2>
          <a:srgbClr val="FFFFFF"/>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Topo 4">
        <a:dk1>
          <a:srgbClr val="333333"/>
        </a:dk1>
        <a:lt1>
          <a:srgbClr val="C0D7D8"/>
        </a:lt1>
        <a:dk2>
          <a:srgbClr val="223C3E"/>
        </a:dk2>
        <a:lt2>
          <a:srgbClr val="809EA2"/>
        </a:lt2>
        <a:accent1>
          <a:srgbClr val="FFFFCC"/>
        </a:accent1>
        <a:accent2>
          <a:srgbClr val="E3ECED"/>
        </a:accent2>
        <a:accent3>
          <a:srgbClr val="DCE8E9"/>
        </a:accent3>
        <a:accent4>
          <a:srgbClr val="2A2A2A"/>
        </a:accent4>
        <a:accent5>
          <a:srgbClr val="FFFFE2"/>
        </a:accent5>
        <a:accent6>
          <a:srgbClr val="CED6D7"/>
        </a:accent6>
        <a:hlink>
          <a:srgbClr val="660066"/>
        </a:hlink>
        <a:folHlink>
          <a:srgbClr val="A98FA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Designs\Topo.pot</Template>
  <TotalTime>731</TotalTime>
  <Words>971</Words>
  <Application>Microsoft Office PowerPoint</Application>
  <PresentationFormat>On-screen Show (4:3)</PresentationFormat>
  <Paragraphs>99</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Topo</vt:lpstr>
      <vt:lpstr>Lord of the Flies   by William Golding</vt:lpstr>
      <vt:lpstr>Bit o’ Background on Golding</vt:lpstr>
      <vt:lpstr>Important literary elements to watch for…</vt:lpstr>
      <vt:lpstr>Why so dark, Will?</vt:lpstr>
      <vt:lpstr>Five symbols to watch… </vt:lpstr>
      <vt:lpstr>Plot introduction…</vt:lpstr>
      <vt:lpstr>Themes to Keep in Mind</vt:lpstr>
      <vt:lpstr>Point of View</vt:lpstr>
      <vt:lpstr>Mood</vt:lpstr>
      <vt:lpstr>I want to be on that island!!!</vt:lpstr>
      <vt:lpstr>Character introduction</vt:lpstr>
      <vt:lpstr>Jack Merridew</vt:lpstr>
      <vt:lpstr>Piggy</vt:lpstr>
      <vt:lpstr>Simon</vt:lpstr>
      <vt:lpstr>Roger</vt:lpstr>
      <vt:lpstr>Samneric</vt:lpstr>
      <vt:lpstr>The Littluns</vt:lpstr>
    </vt:vector>
  </TitlesOfParts>
  <Company>WTHS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   by William Golding</dc:title>
  <dc:creator>WTHS</dc:creator>
  <cp:lastModifiedBy>Kelly Taylor</cp:lastModifiedBy>
  <cp:revision>20</cp:revision>
  <dcterms:created xsi:type="dcterms:W3CDTF">2003-01-09T17:34:46Z</dcterms:created>
  <dcterms:modified xsi:type="dcterms:W3CDTF">2013-10-22T14:09:06Z</dcterms:modified>
</cp:coreProperties>
</file>